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9" r:id="rId4"/>
    <p:sldId id="360" r:id="rId5"/>
    <p:sldId id="361" r:id="rId6"/>
    <p:sldId id="288" r:id="rId7"/>
    <p:sldId id="266" r:id="rId8"/>
    <p:sldId id="257" r:id="rId9"/>
    <p:sldId id="267" r:id="rId10"/>
    <p:sldId id="256" r:id="rId11"/>
    <p:sldId id="264" r:id="rId12"/>
    <p:sldId id="258" r:id="rId13"/>
    <p:sldId id="265" r:id="rId14"/>
    <p:sldId id="259" r:id="rId15"/>
    <p:sldId id="260" r:id="rId16"/>
    <p:sldId id="261" r:id="rId17"/>
    <p:sldId id="262" r:id="rId18"/>
    <p:sldId id="263" r:id="rId19"/>
    <p:sldId id="270" r:id="rId20"/>
    <p:sldId id="271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269" r:id="rId104"/>
    <p:sldId id="362" r:id="rId105"/>
    <p:sldId id="363" r:id="rId106"/>
    <p:sldId id="364" r:id="rId107"/>
    <p:sldId id="365" r:id="rId108"/>
    <p:sldId id="366" r:id="rId109"/>
    <p:sldId id="367" r:id="rId1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134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752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514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216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645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627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26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216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5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856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85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8F2A0-E9DC-4F72-8385-5870D9710D81}" type="datetimeFigureOut">
              <a:rPr lang="es-PE" smtClean="0"/>
              <a:t>7/10/2022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0E3C-AF4B-41E7-81BF-7831D1D187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673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.bin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7" y="19721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80485" cy="68804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550331" y="1384663"/>
            <a:ext cx="27693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Tharnir, </a:t>
            </a:r>
            <a:r>
              <a:rPr lang="es-PE" dirty="0" err="1" smtClean="0"/>
              <a:t>the</a:t>
            </a:r>
            <a:r>
              <a:rPr lang="es-PE" dirty="0" smtClean="0"/>
              <a:t> capital of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, can be </a:t>
            </a:r>
            <a:r>
              <a:rPr lang="es-PE" dirty="0" err="1" smtClean="0"/>
              <a:t>seen</a:t>
            </a:r>
            <a:r>
              <a:rPr lang="es-PE" dirty="0" smtClean="0"/>
              <a:t> </a:t>
            </a:r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very</a:t>
            </a:r>
            <a:r>
              <a:rPr lang="es-PE" dirty="0" smtClean="0"/>
              <a:t> </a:t>
            </a:r>
            <a:r>
              <a:rPr lang="es-PE" dirty="0" err="1" smtClean="0"/>
              <a:t>far</a:t>
            </a:r>
            <a:r>
              <a:rPr lang="es-PE" dirty="0" smtClean="0"/>
              <a:t> </a:t>
            </a:r>
            <a:r>
              <a:rPr lang="es-PE" dirty="0" err="1" smtClean="0"/>
              <a:t>away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/>
              <a:t> </a:t>
            </a:r>
            <a:r>
              <a:rPr lang="es-PE" dirty="0" err="1" smtClean="0"/>
              <a:t>almost</a:t>
            </a:r>
            <a:r>
              <a:rPr lang="es-PE" dirty="0" smtClean="0"/>
              <a:t> </a:t>
            </a:r>
            <a:r>
              <a:rPr lang="es-PE" dirty="0" err="1" smtClean="0"/>
              <a:t>unaccessable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each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cardinal </a:t>
            </a:r>
            <a:r>
              <a:rPr lang="es-PE" dirty="0" err="1" smtClean="0"/>
              <a:t>points</a:t>
            </a:r>
            <a:r>
              <a:rPr lang="es-PE" dirty="0" smtClean="0"/>
              <a:t>,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posible to </a:t>
            </a:r>
            <a:r>
              <a:rPr lang="es-PE" dirty="0" err="1" smtClean="0"/>
              <a:t>behold</a:t>
            </a:r>
            <a:r>
              <a:rPr lang="es-PE" dirty="0" smtClean="0"/>
              <a:t> </a:t>
            </a:r>
            <a:r>
              <a:rPr lang="es-PE" dirty="0" err="1" smtClean="0"/>
              <a:t>ancient</a:t>
            </a:r>
            <a:r>
              <a:rPr lang="es-PE" dirty="0" smtClean="0"/>
              <a:t> </a:t>
            </a:r>
            <a:r>
              <a:rPr lang="es-PE" dirty="0" err="1" smtClean="0"/>
              <a:t>towers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are </a:t>
            </a:r>
            <a:r>
              <a:rPr lang="es-PE" dirty="0" err="1" smtClean="0"/>
              <a:t>rooted</a:t>
            </a:r>
            <a:r>
              <a:rPr lang="es-PE" dirty="0" smtClean="0"/>
              <a:t> to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highest</a:t>
            </a:r>
            <a:r>
              <a:rPr lang="es-PE" dirty="0" smtClean="0"/>
              <a:t> </a:t>
            </a:r>
            <a:r>
              <a:rPr lang="es-PE" dirty="0" err="1" smtClean="0"/>
              <a:t>mountains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valley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No </a:t>
            </a:r>
            <a:r>
              <a:rPr lang="es-PE" dirty="0" err="1" smtClean="0"/>
              <a:t>dangers</a:t>
            </a:r>
            <a:r>
              <a:rPr lang="es-PE" dirty="0" smtClean="0"/>
              <a:t> of </a:t>
            </a:r>
            <a:r>
              <a:rPr lang="es-PE" dirty="0" err="1" smtClean="0"/>
              <a:t>beasts</a:t>
            </a:r>
            <a:r>
              <a:rPr lang="es-PE" dirty="0" smtClean="0"/>
              <a:t> can </a:t>
            </a:r>
            <a:r>
              <a:rPr lang="es-PE" dirty="0" err="1" smtClean="0"/>
              <a:t>exist</a:t>
            </a:r>
            <a:r>
              <a:rPr lang="es-PE" dirty="0" smtClean="0"/>
              <a:t> </a:t>
            </a:r>
            <a:r>
              <a:rPr lang="es-PE" dirty="0" err="1" smtClean="0"/>
              <a:t>around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great</a:t>
            </a:r>
            <a:r>
              <a:rPr lang="es-PE" dirty="0" smtClean="0"/>
              <a:t> </a:t>
            </a:r>
            <a:r>
              <a:rPr lang="es-PE" dirty="0" err="1" smtClean="0"/>
              <a:t>city</a:t>
            </a:r>
            <a:r>
              <a:rPr lang="es-PE" dirty="0" smtClean="0"/>
              <a:t> of Tharnir. </a:t>
            </a:r>
          </a:p>
          <a:p>
            <a:endParaRPr lang="es-PE" dirty="0"/>
          </a:p>
          <a:p>
            <a:r>
              <a:rPr lang="es-PE" dirty="0" err="1" smtClean="0"/>
              <a:t>The</a:t>
            </a:r>
            <a:r>
              <a:rPr lang="es-PE" dirty="0" smtClean="0"/>
              <a:t> light </a:t>
            </a:r>
            <a:r>
              <a:rPr lang="es-PE" dirty="0" err="1" smtClean="0"/>
              <a:t>brights</a:t>
            </a:r>
            <a:r>
              <a:rPr lang="es-PE" dirty="0" smtClean="0"/>
              <a:t> once a </a:t>
            </a:r>
            <a:r>
              <a:rPr lang="es-PE" dirty="0" err="1" smtClean="0"/>
              <a:t>day</a:t>
            </a:r>
            <a:r>
              <a:rPr lang="es-PE" dirty="0" smtClean="0"/>
              <a:t>, and </a:t>
            </a:r>
            <a:r>
              <a:rPr lang="es-PE" dirty="0" err="1" smtClean="0"/>
              <a:t>darnkess</a:t>
            </a:r>
            <a:r>
              <a:rPr lang="es-PE" dirty="0" smtClean="0"/>
              <a:t> </a:t>
            </a:r>
            <a:r>
              <a:rPr lang="es-PE" dirty="0" err="1" smtClean="0"/>
              <a:t>reigns</a:t>
            </a:r>
            <a:r>
              <a:rPr lang="es-PE" dirty="0" smtClean="0"/>
              <a:t> </a:t>
            </a:r>
            <a:r>
              <a:rPr lang="es-PE" dirty="0" err="1" smtClean="0"/>
              <a:t>after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former</a:t>
            </a:r>
            <a:r>
              <a:rPr lang="es-PE" dirty="0" smtClean="0"/>
              <a:t> </a:t>
            </a:r>
            <a:r>
              <a:rPr lang="es-PE" dirty="0" err="1" smtClean="0"/>
              <a:t>collapses</a:t>
            </a:r>
            <a:r>
              <a:rPr lang="es-PE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27616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6" y="354491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3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2" y="19721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0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5" y="421342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2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3" y="336176"/>
            <a:ext cx="5970483" cy="5970483"/>
          </a:xfrm>
          <a:prstGeom prst="rect">
            <a:avLst/>
          </a:prstGeom>
        </p:spPr>
      </p:pic>
      <p:graphicFrame>
        <p:nvGraphicFramePr>
          <p:cNvPr id="70" name="Objeto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169588"/>
              </p:ext>
            </p:extLst>
          </p:nvPr>
        </p:nvGraphicFramePr>
        <p:xfrm>
          <a:off x="16227425" y="8559800"/>
          <a:ext cx="483076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Objeto empaquetador del shell" showAsIcon="1" r:id="rId4" imgW="4830120" imgH="582120" progId="Package">
                  <p:embed/>
                </p:oleObj>
              </mc:Choice>
              <mc:Fallback>
                <p:oleObj name="Objeto empaquetador del shell" showAsIcon="1" r:id="rId4" imgW="4830120" imgH="582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27425" y="8559800"/>
                        <a:ext cx="4830763" cy="58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168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682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35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704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162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4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83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9384" cy="5706256"/>
          </a:xfrm>
        </p:spPr>
      </p:pic>
      <p:sp>
        <p:nvSpPr>
          <p:cNvPr id="5" name="CuadroTexto 4"/>
          <p:cNvSpPr txBox="1"/>
          <p:nvPr/>
        </p:nvSpPr>
        <p:spPr>
          <a:xfrm>
            <a:off x="8699862" y="175472"/>
            <a:ext cx="32918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/>
              <a:t>i</a:t>
            </a:r>
            <a:r>
              <a:rPr lang="es-PE" dirty="0" err="1" smtClean="0"/>
              <a:t>nugadar</a:t>
            </a:r>
            <a:r>
              <a:rPr lang="es-PE" dirty="0" smtClean="0"/>
              <a:t> are noble and </a:t>
            </a:r>
            <a:r>
              <a:rPr lang="es-PE" dirty="0" err="1" smtClean="0"/>
              <a:t>fierce</a:t>
            </a:r>
            <a:r>
              <a:rPr lang="es-PE" dirty="0" smtClean="0"/>
              <a:t> </a:t>
            </a:r>
            <a:r>
              <a:rPr lang="es-PE" dirty="0" err="1" smtClean="0"/>
              <a:t>beasts</a:t>
            </a:r>
            <a:r>
              <a:rPr lang="es-PE" dirty="0" smtClean="0"/>
              <a:t>,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were</a:t>
            </a:r>
            <a:r>
              <a:rPr lang="es-PE" dirty="0" smtClean="0"/>
              <a:t> </a:t>
            </a:r>
            <a:r>
              <a:rPr lang="es-PE" dirty="0" err="1" smtClean="0"/>
              <a:t>one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first</a:t>
            </a:r>
            <a:r>
              <a:rPr lang="es-PE" dirty="0" smtClean="0"/>
              <a:t> </a:t>
            </a:r>
            <a:r>
              <a:rPr lang="es-PE" dirty="0" err="1" smtClean="0"/>
              <a:t>difficult</a:t>
            </a:r>
            <a:r>
              <a:rPr lang="es-PE" dirty="0" smtClean="0"/>
              <a:t> </a:t>
            </a:r>
            <a:r>
              <a:rPr lang="es-PE" dirty="0" err="1" smtClean="0"/>
              <a:t>domestication</a:t>
            </a:r>
            <a:r>
              <a:rPr lang="es-PE" dirty="0" smtClean="0"/>
              <a:t> </a:t>
            </a:r>
            <a:r>
              <a:rPr lang="es-PE" dirty="0" err="1" smtClean="0"/>
              <a:t>tasks</a:t>
            </a:r>
            <a:r>
              <a:rPr lang="es-PE" dirty="0" smtClean="0"/>
              <a:t> </a:t>
            </a:r>
            <a:r>
              <a:rPr lang="es-PE" dirty="0" err="1" smtClean="0"/>
              <a:t>for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. </a:t>
            </a:r>
          </a:p>
          <a:p>
            <a:endParaRPr lang="es-PE" dirty="0"/>
          </a:p>
          <a:p>
            <a:r>
              <a:rPr lang="es-PE" dirty="0" err="1" smtClean="0"/>
              <a:t>Some</a:t>
            </a:r>
            <a:r>
              <a:rPr lang="es-PE" dirty="0" smtClean="0"/>
              <a:t> can be </a:t>
            </a:r>
            <a:r>
              <a:rPr lang="es-PE" dirty="0" err="1" smtClean="0"/>
              <a:t>mounted</a:t>
            </a:r>
            <a:r>
              <a:rPr lang="es-PE" dirty="0" smtClean="0"/>
              <a:t>, as </a:t>
            </a:r>
            <a:r>
              <a:rPr lang="es-PE" dirty="0" err="1" smtClean="0"/>
              <a:t>long</a:t>
            </a:r>
            <a:r>
              <a:rPr lang="es-PE" dirty="0" smtClean="0"/>
              <a:t> as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inugadar</a:t>
            </a:r>
            <a:r>
              <a:rPr lang="es-PE" dirty="0" smtClean="0"/>
              <a:t> </a:t>
            </a:r>
            <a:r>
              <a:rPr lang="es-PE" dirty="0" err="1" smtClean="0"/>
              <a:t>knows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gentle</a:t>
            </a:r>
            <a:r>
              <a:rPr lang="es-PE" dirty="0" smtClean="0"/>
              <a:t> </a:t>
            </a:r>
            <a:r>
              <a:rPr lang="es-PE" dirty="0" err="1" smtClean="0"/>
              <a:t>thoughts</a:t>
            </a:r>
            <a:r>
              <a:rPr lang="es-PE" dirty="0" smtClean="0"/>
              <a:t> of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rider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This</a:t>
            </a:r>
            <a:r>
              <a:rPr lang="es-PE" dirty="0" smtClean="0"/>
              <a:t> can be </a:t>
            </a:r>
            <a:r>
              <a:rPr lang="es-PE" dirty="0" err="1" smtClean="0"/>
              <a:t>very</a:t>
            </a:r>
            <a:r>
              <a:rPr lang="es-PE" dirty="0" smtClean="0"/>
              <a:t> </a:t>
            </a:r>
            <a:r>
              <a:rPr lang="es-PE" dirty="0" err="1" smtClean="0"/>
              <a:t>usefull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rough </a:t>
            </a:r>
            <a:r>
              <a:rPr lang="es-PE" dirty="0" err="1" smtClean="0"/>
              <a:t>geography</a:t>
            </a:r>
            <a:r>
              <a:rPr lang="es-PE" dirty="0" smtClean="0"/>
              <a:t>, </a:t>
            </a:r>
            <a:r>
              <a:rPr lang="es-PE" dirty="0" err="1" smtClean="0"/>
              <a:t>for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noble </a:t>
            </a:r>
            <a:r>
              <a:rPr lang="es-PE" dirty="0" err="1" smtClean="0"/>
              <a:t>beasts</a:t>
            </a:r>
            <a:r>
              <a:rPr lang="es-PE" dirty="0" smtClean="0"/>
              <a:t> are </a:t>
            </a:r>
            <a:r>
              <a:rPr lang="es-PE" dirty="0" err="1" smtClean="0"/>
              <a:t>able</a:t>
            </a:r>
            <a:r>
              <a:rPr lang="es-PE" dirty="0" smtClean="0"/>
              <a:t> to </a:t>
            </a:r>
            <a:r>
              <a:rPr lang="es-PE" dirty="0" err="1" smtClean="0"/>
              <a:t>step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thin</a:t>
            </a:r>
            <a:r>
              <a:rPr lang="es-PE" dirty="0" smtClean="0"/>
              <a:t> air, and </a:t>
            </a:r>
            <a:r>
              <a:rPr lang="es-PE" dirty="0" err="1" smtClean="0"/>
              <a:t>climb</a:t>
            </a:r>
            <a:r>
              <a:rPr lang="es-PE" dirty="0" smtClean="0"/>
              <a:t> </a:t>
            </a:r>
            <a:r>
              <a:rPr lang="es-PE" dirty="0" err="1" smtClean="0"/>
              <a:t>where</a:t>
            </a:r>
            <a:r>
              <a:rPr lang="es-PE" dirty="0" smtClean="0"/>
              <a:t> no free </a:t>
            </a:r>
            <a:r>
              <a:rPr lang="es-PE" dirty="0" err="1" smtClean="0"/>
              <a:t>man</a:t>
            </a:r>
            <a:r>
              <a:rPr lang="es-PE" dirty="0" smtClean="0"/>
              <a:t> </a:t>
            </a:r>
            <a:r>
              <a:rPr lang="es-PE" dirty="0" err="1" smtClean="0"/>
              <a:t>or</a:t>
            </a:r>
            <a:r>
              <a:rPr lang="es-PE" dirty="0" smtClean="0"/>
              <a:t> </a:t>
            </a:r>
            <a:r>
              <a:rPr lang="es-PE" dirty="0" err="1" smtClean="0"/>
              <a:t>woman</a:t>
            </a:r>
            <a:r>
              <a:rPr lang="es-PE" dirty="0" smtClean="0"/>
              <a:t> </a:t>
            </a:r>
            <a:r>
              <a:rPr lang="es-PE" dirty="0" err="1" smtClean="0"/>
              <a:t>could</a:t>
            </a:r>
            <a:r>
              <a:rPr lang="es-PE" dirty="0" smtClean="0"/>
              <a:t> </a:t>
            </a:r>
            <a:r>
              <a:rPr lang="es-PE" dirty="0" err="1" smtClean="0"/>
              <a:t>get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self</a:t>
            </a:r>
            <a:r>
              <a:rPr lang="es-PE" dirty="0" smtClean="0"/>
              <a:t>. </a:t>
            </a:r>
          </a:p>
          <a:p>
            <a:endParaRPr lang="es-PE" dirty="0"/>
          </a:p>
          <a:p>
            <a:r>
              <a:rPr lang="es-PE" dirty="0" err="1" smtClean="0"/>
              <a:t>When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are </a:t>
            </a:r>
            <a:r>
              <a:rPr lang="es-PE" dirty="0" err="1" smtClean="0"/>
              <a:t>hungry</a:t>
            </a:r>
            <a:r>
              <a:rPr lang="es-PE" dirty="0" smtClean="0"/>
              <a:t>,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horns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inugadar</a:t>
            </a:r>
            <a:r>
              <a:rPr lang="es-PE" dirty="0" smtClean="0"/>
              <a:t> </a:t>
            </a:r>
            <a:r>
              <a:rPr lang="es-PE" dirty="0" err="1" smtClean="0"/>
              <a:t>turns</a:t>
            </a:r>
            <a:r>
              <a:rPr lang="es-PE" dirty="0" smtClean="0"/>
              <a:t> </a:t>
            </a:r>
            <a:r>
              <a:rPr lang="es-PE" dirty="0" err="1" smtClean="0"/>
              <a:t>into</a:t>
            </a:r>
            <a:r>
              <a:rPr lang="es-PE" dirty="0" smtClean="0"/>
              <a:t> </a:t>
            </a:r>
            <a:r>
              <a:rPr lang="es-PE" dirty="0" err="1" smtClean="0"/>
              <a:t>gaseous</a:t>
            </a:r>
            <a:r>
              <a:rPr lang="es-PE" dirty="0" smtClean="0"/>
              <a:t> and </a:t>
            </a:r>
            <a:r>
              <a:rPr lang="es-PE" dirty="0" err="1" smtClean="0"/>
              <a:t>floating</a:t>
            </a:r>
            <a:r>
              <a:rPr lang="es-PE" dirty="0" smtClean="0"/>
              <a:t> </a:t>
            </a:r>
            <a:r>
              <a:rPr lang="es-PE" dirty="0" err="1" smtClean="0"/>
              <a:t>waves</a:t>
            </a:r>
            <a:r>
              <a:rPr lang="es-PE" dirty="0" smtClean="0"/>
              <a:t>, </a:t>
            </a:r>
            <a:r>
              <a:rPr lang="es-PE" dirty="0" err="1" smtClean="0"/>
              <a:t>which</a:t>
            </a:r>
            <a:r>
              <a:rPr lang="es-PE" dirty="0" smtClean="0"/>
              <a:t> </a:t>
            </a:r>
            <a:r>
              <a:rPr lang="es-PE" dirty="0" err="1" smtClean="0"/>
              <a:t>restore</a:t>
            </a:r>
            <a:r>
              <a:rPr lang="es-PE" dirty="0" smtClean="0"/>
              <a:t> as </a:t>
            </a:r>
            <a:r>
              <a:rPr lang="es-PE" dirty="0" err="1" smtClean="0"/>
              <a:t>soon</a:t>
            </a:r>
            <a:r>
              <a:rPr lang="es-PE" dirty="0" smtClean="0"/>
              <a:t> as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feed</a:t>
            </a:r>
            <a:r>
              <a:rPr lang="es-PE" dirty="0" smtClean="0"/>
              <a:t>.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eat</a:t>
            </a:r>
            <a:r>
              <a:rPr lang="es-PE" dirty="0" smtClean="0"/>
              <a:t> new ideas </a:t>
            </a:r>
            <a:r>
              <a:rPr lang="es-PE" dirty="0" err="1" smtClean="0"/>
              <a:t>that</a:t>
            </a:r>
            <a:r>
              <a:rPr lang="es-PE" dirty="0" smtClean="0"/>
              <a:t> are </a:t>
            </a:r>
            <a:r>
              <a:rPr lang="es-PE" dirty="0" err="1" smtClean="0"/>
              <a:t>imagined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night</a:t>
            </a:r>
            <a:r>
              <a:rPr lang="es-PE" dirty="0" smtClean="0"/>
              <a:t> </a:t>
            </a:r>
            <a:r>
              <a:rPr lang="es-PE" dirty="0" err="1" smtClean="0"/>
              <a:t>cooked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midday</a:t>
            </a:r>
            <a:r>
              <a:rPr lang="es-PE" dirty="0" smtClean="0"/>
              <a:t> </a:t>
            </a:r>
            <a:r>
              <a:rPr lang="es-PE" dirty="0" err="1" smtClean="0"/>
              <a:t>sunlight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8960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214610" cy="5476407"/>
          </a:xfrm>
        </p:spPr>
      </p:pic>
      <p:sp>
        <p:nvSpPr>
          <p:cNvPr id="5" name="CuadroTexto 4"/>
          <p:cNvSpPr txBox="1"/>
          <p:nvPr/>
        </p:nvSpPr>
        <p:spPr>
          <a:xfrm>
            <a:off x="8451669" y="339634"/>
            <a:ext cx="3526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outskirts</a:t>
            </a:r>
            <a:r>
              <a:rPr lang="es-PE" dirty="0" smtClean="0"/>
              <a:t> of Tharnir, </a:t>
            </a:r>
            <a:r>
              <a:rPr lang="es-PE" dirty="0" err="1" smtClean="0"/>
              <a:t>there</a:t>
            </a:r>
            <a:r>
              <a:rPr lang="es-PE" dirty="0" smtClean="0"/>
              <a:t> are </a:t>
            </a:r>
            <a:r>
              <a:rPr lang="es-PE" dirty="0" err="1" smtClean="0"/>
              <a:t>many</a:t>
            </a:r>
            <a:r>
              <a:rPr lang="es-PE" dirty="0" smtClean="0"/>
              <a:t> </a:t>
            </a:r>
            <a:r>
              <a:rPr lang="es-PE" dirty="0" err="1" smtClean="0"/>
              <a:t>herders</a:t>
            </a:r>
            <a:r>
              <a:rPr lang="es-PE" dirty="0" smtClean="0"/>
              <a:t>, </a:t>
            </a:r>
            <a:r>
              <a:rPr lang="es-PE" dirty="0" err="1" smtClean="0"/>
              <a:t>pastors</a:t>
            </a:r>
            <a:r>
              <a:rPr lang="es-PE" dirty="0" smtClean="0"/>
              <a:t> and animal </a:t>
            </a:r>
            <a:r>
              <a:rPr lang="es-PE" dirty="0" err="1" smtClean="0"/>
              <a:t>pshycologist</a:t>
            </a:r>
            <a:r>
              <a:rPr lang="es-PE" dirty="0" smtClean="0"/>
              <a:t>.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live</a:t>
            </a:r>
            <a:r>
              <a:rPr lang="es-PE" dirty="0" smtClean="0"/>
              <a:t> in </a:t>
            </a:r>
            <a:r>
              <a:rPr lang="es-PE" dirty="0" err="1" smtClean="0"/>
              <a:t>great</a:t>
            </a:r>
            <a:r>
              <a:rPr lang="es-PE" dirty="0" smtClean="0"/>
              <a:t> </a:t>
            </a:r>
            <a:r>
              <a:rPr lang="es-PE" dirty="0" err="1" smtClean="0"/>
              <a:t>houses</a:t>
            </a:r>
            <a:r>
              <a:rPr lang="es-PE" dirty="0" smtClean="0"/>
              <a:t> </a:t>
            </a:r>
            <a:r>
              <a:rPr lang="es-PE" dirty="0" err="1" smtClean="0"/>
              <a:t>surrounded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open </a:t>
            </a:r>
            <a:r>
              <a:rPr lang="es-PE" dirty="0" err="1" smtClean="0"/>
              <a:t>fields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rain </a:t>
            </a:r>
            <a:r>
              <a:rPr lang="es-PE" dirty="0" err="1" smtClean="0"/>
              <a:t>makes</a:t>
            </a:r>
            <a:r>
              <a:rPr lang="es-PE" dirty="0" smtClean="0"/>
              <a:t> </a:t>
            </a:r>
            <a:r>
              <a:rPr lang="es-PE" dirty="0" err="1" smtClean="0"/>
              <a:t>grow</a:t>
            </a:r>
            <a:r>
              <a:rPr lang="es-PE" dirty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no </a:t>
            </a:r>
            <a:r>
              <a:rPr lang="es-PE" dirty="0" err="1" smtClean="0"/>
              <a:t>cease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Sometimes</a:t>
            </a:r>
            <a:r>
              <a:rPr lang="es-PE" dirty="0" smtClean="0"/>
              <a:t> </a:t>
            </a:r>
            <a:r>
              <a:rPr lang="es-PE" dirty="0" err="1" smtClean="0"/>
              <a:t>big</a:t>
            </a:r>
            <a:r>
              <a:rPr lang="es-PE" dirty="0" smtClean="0"/>
              <a:t> </a:t>
            </a:r>
            <a:r>
              <a:rPr lang="es-PE" dirty="0" err="1" smtClean="0"/>
              <a:t>campfires</a:t>
            </a:r>
            <a:r>
              <a:rPr lang="es-PE" dirty="0" smtClean="0"/>
              <a:t> are </a:t>
            </a:r>
            <a:r>
              <a:rPr lang="es-PE" dirty="0" err="1" smtClean="0"/>
              <a:t>needed</a:t>
            </a:r>
            <a:r>
              <a:rPr lang="es-PE" dirty="0" smtClean="0"/>
              <a:t> to </a:t>
            </a:r>
            <a:r>
              <a:rPr lang="es-PE" dirty="0" err="1" smtClean="0"/>
              <a:t>keep</a:t>
            </a:r>
            <a:r>
              <a:rPr lang="es-PE" dirty="0" smtClean="0"/>
              <a:t> </a:t>
            </a:r>
            <a:r>
              <a:rPr lang="es-PE" dirty="0" err="1" smtClean="0"/>
              <a:t>away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flying</a:t>
            </a:r>
            <a:r>
              <a:rPr lang="es-PE" dirty="0" smtClean="0"/>
              <a:t> </a:t>
            </a:r>
            <a:r>
              <a:rPr lang="es-PE" dirty="0" err="1" smtClean="0"/>
              <a:t>birds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take</a:t>
            </a:r>
            <a:r>
              <a:rPr lang="es-PE" dirty="0" smtClean="0"/>
              <a:t> </a:t>
            </a:r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beloved</a:t>
            </a:r>
            <a:r>
              <a:rPr lang="es-PE" dirty="0" smtClean="0"/>
              <a:t> </a:t>
            </a:r>
            <a:r>
              <a:rPr lang="es-PE" dirty="0" err="1" smtClean="0"/>
              <a:t>animals</a:t>
            </a:r>
            <a:r>
              <a:rPr lang="es-PE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8160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69836" cy="5246557"/>
          </a:xfrm>
        </p:spPr>
      </p:pic>
      <p:sp>
        <p:nvSpPr>
          <p:cNvPr id="5" name="CuadroTexto 4"/>
          <p:cNvSpPr txBox="1"/>
          <p:nvPr/>
        </p:nvSpPr>
        <p:spPr>
          <a:xfrm>
            <a:off x="8242663" y="404949"/>
            <a:ext cx="3592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 smtClean="0"/>
              <a:t>There</a:t>
            </a:r>
            <a:r>
              <a:rPr lang="es-PE" dirty="0" smtClean="0"/>
              <a:t> are </a:t>
            </a:r>
            <a:r>
              <a:rPr lang="es-PE" dirty="0" err="1" smtClean="0"/>
              <a:t>ocassions</a:t>
            </a:r>
            <a:r>
              <a:rPr lang="es-PE" dirty="0" smtClean="0"/>
              <a:t> </a:t>
            </a:r>
            <a:r>
              <a:rPr lang="es-PE" dirty="0" err="1" smtClean="0"/>
              <a:t>when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strong</a:t>
            </a:r>
            <a:r>
              <a:rPr lang="es-PE" dirty="0" smtClean="0"/>
              <a:t> </a:t>
            </a:r>
            <a:r>
              <a:rPr lang="es-PE" dirty="0" err="1" smtClean="0"/>
              <a:t>inugadars</a:t>
            </a:r>
            <a:r>
              <a:rPr lang="es-PE" dirty="0" smtClean="0"/>
              <a:t> are </a:t>
            </a:r>
            <a:r>
              <a:rPr lang="es-PE" dirty="0" err="1" smtClean="0"/>
              <a:t>chased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mighty</a:t>
            </a:r>
            <a:r>
              <a:rPr lang="es-PE" dirty="0" smtClean="0"/>
              <a:t> </a:t>
            </a:r>
            <a:r>
              <a:rPr lang="es-PE" dirty="0" err="1" smtClean="0"/>
              <a:t>creatures</a:t>
            </a:r>
            <a:r>
              <a:rPr lang="es-PE" dirty="0" smtClean="0"/>
              <a:t> </a:t>
            </a:r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underground</a:t>
            </a:r>
            <a:r>
              <a:rPr lang="es-PE" dirty="0" smtClean="0"/>
              <a:t> </a:t>
            </a:r>
            <a:r>
              <a:rPr lang="es-PE" dirty="0" err="1" smtClean="0"/>
              <a:t>caverns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Such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case of </a:t>
            </a:r>
            <a:r>
              <a:rPr lang="es-PE" dirty="0" err="1" smtClean="0"/>
              <a:t>the</a:t>
            </a:r>
            <a:r>
              <a:rPr lang="es-PE" dirty="0" smtClean="0"/>
              <a:t> feral </a:t>
            </a:r>
            <a:r>
              <a:rPr lang="es-PE" dirty="0" err="1" smtClean="0"/>
              <a:t>tardigrades</a:t>
            </a:r>
            <a:r>
              <a:rPr lang="es-PE" dirty="0" smtClean="0"/>
              <a:t>, </a:t>
            </a:r>
            <a:r>
              <a:rPr lang="es-PE" dirty="0" err="1" smtClean="0"/>
              <a:t>whose</a:t>
            </a:r>
            <a:r>
              <a:rPr lang="es-PE" dirty="0" smtClean="0"/>
              <a:t> skin </a:t>
            </a:r>
            <a:r>
              <a:rPr lang="es-PE" dirty="0" err="1" smtClean="0"/>
              <a:t>is</a:t>
            </a:r>
            <a:r>
              <a:rPr lang="es-PE" dirty="0" smtClean="0"/>
              <a:t> so </a:t>
            </a:r>
            <a:r>
              <a:rPr lang="es-PE" dirty="0" err="1" smtClean="0"/>
              <a:t>thick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it</a:t>
            </a:r>
            <a:r>
              <a:rPr lang="es-PE" dirty="0" smtClean="0"/>
              <a:t> can break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strongest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lances. </a:t>
            </a:r>
          </a:p>
          <a:p>
            <a:endParaRPr lang="es-PE" dirty="0"/>
          </a:p>
          <a:p>
            <a:r>
              <a:rPr lang="es-PE" dirty="0" smtClean="0"/>
              <a:t>No feral </a:t>
            </a:r>
            <a:r>
              <a:rPr lang="es-PE" dirty="0" err="1" smtClean="0"/>
              <a:t>tardigrade</a:t>
            </a:r>
            <a:r>
              <a:rPr lang="es-PE" dirty="0" smtClean="0"/>
              <a:t> has </a:t>
            </a:r>
            <a:r>
              <a:rPr lang="es-PE" dirty="0" err="1" smtClean="0"/>
              <a:t>ever</a:t>
            </a:r>
            <a:r>
              <a:rPr lang="es-PE" dirty="0" smtClean="0"/>
              <a:t> </a:t>
            </a:r>
            <a:r>
              <a:rPr lang="es-PE" dirty="0" err="1" smtClean="0"/>
              <a:t>been</a:t>
            </a:r>
            <a:r>
              <a:rPr lang="es-PE" dirty="0" smtClean="0"/>
              <a:t> </a:t>
            </a:r>
            <a:r>
              <a:rPr lang="es-PE" dirty="0" err="1" smtClean="0"/>
              <a:t>beaten</a:t>
            </a:r>
            <a:r>
              <a:rPr lang="es-PE" dirty="0" smtClean="0"/>
              <a:t>, and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unknown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origin</a:t>
            </a:r>
            <a:r>
              <a:rPr lang="es-PE" dirty="0" smtClean="0"/>
              <a:t> of </a:t>
            </a:r>
            <a:r>
              <a:rPr lang="es-PE" dirty="0" err="1" smtClean="0"/>
              <a:t>these</a:t>
            </a:r>
            <a:r>
              <a:rPr lang="es-PE" dirty="0" smtClean="0"/>
              <a:t> </a:t>
            </a:r>
            <a:r>
              <a:rPr lang="es-PE" dirty="0" err="1" smtClean="0"/>
              <a:t>foul</a:t>
            </a:r>
            <a:r>
              <a:rPr lang="es-PE" dirty="0" smtClean="0"/>
              <a:t> </a:t>
            </a:r>
            <a:r>
              <a:rPr lang="es-PE" dirty="0" err="1" smtClean="0"/>
              <a:t>creatures</a:t>
            </a:r>
            <a:r>
              <a:rPr lang="es-PE" dirty="0" smtClean="0"/>
              <a:t>.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only</a:t>
            </a:r>
            <a:r>
              <a:rPr lang="es-PE" dirty="0" smtClean="0"/>
              <a:t> </a:t>
            </a:r>
            <a:r>
              <a:rPr lang="es-PE" dirty="0" err="1" smtClean="0"/>
              <a:t>rumoured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as </a:t>
            </a:r>
            <a:r>
              <a:rPr lang="es-PE" dirty="0" err="1" smtClean="0"/>
              <a:t>soon</a:t>
            </a:r>
            <a:r>
              <a:rPr lang="es-PE" dirty="0" smtClean="0"/>
              <a:t> as </a:t>
            </a:r>
            <a:r>
              <a:rPr lang="es-PE" dirty="0" err="1" smtClean="0"/>
              <a:t>they</a:t>
            </a:r>
            <a:r>
              <a:rPr lang="es-PE" dirty="0" smtClean="0"/>
              <a:t> are </a:t>
            </a:r>
            <a:r>
              <a:rPr lang="es-PE" dirty="0" err="1" smtClean="0"/>
              <a:t>fed</a:t>
            </a:r>
            <a:r>
              <a:rPr lang="es-PE" dirty="0" smtClean="0"/>
              <a:t>,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sunk</a:t>
            </a:r>
            <a:r>
              <a:rPr lang="es-PE" dirty="0" smtClean="0"/>
              <a:t> </a:t>
            </a:r>
            <a:r>
              <a:rPr lang="es-PE" dirty="0" err="1" smtClean="0"/>
              <a:t>into</a:t>
            </a:r>
            <a:r>
              <a:rPr lang="es-PE" dirty="0" smtClean="0"/>
              <a:t> </a:t>
            </a:r>
            <a:r>
              <a:rPr lang="es-PE" dirty="0" err="1" smtClean="0"/>
              <a:t>great</a:t>
            </a:r>
            <a:r>
              <a:rPr lang="es-PE" dirty="0" smtClean="0"/>
              <a:t> </a:t>
            </a:r>
            <a:r>
              <a:rPr lang="es-PE" dirty="0" err="1" smtClean="0"/>
              <a:t>chasms</a:t>
            </a:r>
            <a:r>
              <a:rPr lang="es-PE" dirty="0" smtClean="0"/>
              <a:t> of </a:t>
            </a:r>
            <a:r>
              <a:rPr lang="es-PE" dirty="0" err="1" smtClean="0"/>
              <a:t>rocky</a:t>
            </a:r>
            <a:r>
              <a:rPr lang="es-PE" dirty="0" smtClean="0"/>
              <a:t> </a:t>
            </a:r>
            <a:r>
              <a:rPr lang="es-PE" dirty="0" err="1" smtClean="0"/>
              <a:t>walls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791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589364" cy="5726243"/>
          </a:xfrm>
        </p:spPr>
      </p:pic>
      <p:sp>
        <p:nvSpPr>
          <p:cNvPr id="5" name="CuadroTexto 4"/>
          <p:cNvSpPr txBox="1"/>
          <p:nvPr/>
        </p:nvSpPr>
        <p:spPr>
          <a:xfrm>
            <a:off x="8856617" y="313509"/>
            <a:ext cx="2926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As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outskirts</a:t>
            </a:r>
            <a:r>
              <a:rPr lang="es-PE" dirty="0" smtClean="0"/>
              <a:t> of Tharnir are </a:t>
            </a:r>
            <a:r>
              <a:rPr lang="es-PE" dirty="0" err="1" smtClean="0"/>
              <a:t>dangerous</a:t>
            </a:r>
            <a:r>
              <a:rPr lang="es-PE" dirty="0" smtClean="0"/>
              <a:t>, </a:t>
            </a:r>
            <a:r>
              <a:rPr lang="es-PE" dirty="0" err="1" smtClean="0"/>
              <a:t>the</a:t>
            </a:r>
            <a:r>
              <a:rPr lang="es-PE" dirty="0" smtClean="0"/>
              <a:t> free folk and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animals</a:t>
            </a:r>
            <a:r>
              <a:rPr lang="es-PE" dirty="0" smtClean="0"/>
              <a:t> </a:t>
            </a:r>
            <a:r>
              <a:rPr lang="es-PE" dirty="0" err="1" smtClean="0"/>
              <a:t>need</a:t>
            </a:r>
            <a:r>
              <a:rPr lang="es-PE" dirty="0" smtClean="0"/>
              <a:t> to </a:t>
            </a:r>
            <a:r>
              <a:rPr lang="es-PE" dirty="0" err="1" smtClean="0"/>
              <a:t>keep</a:t>
            </a:r>
            <a:r>
              <a:rPr lang="es-PE" dirty="0" smtClean="0"/>
              <a:t> </a:t>
            </a:r>
            <a:r>
              <a:rPr lang="es-PE" dirty="0" err="1" smtClean="0"/>
              <a:t>an</a:t>
            </a:r>
            <a:r>
              <a:rPr lang="es-PE" dirty="0" smtClean="0"/>
              <a:t> </a:t>
            </a:r>
            <a:r>
              <a:rPr lang="es-PE" dirty="0" err="1" smtClean="0"/>
              <a:t>eye</a:t>
            </a:r>
            <a:r>
              <a:rPr lang="es-PE" dirty="0" smtClean="0"/>
              <a:t> </a:t>
            </a:r>
            <a:r>
              <a:rPr lang="es-PE" dirty="0" err="1" smtClean="0"/>
              <a:t>on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predators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need</a:t>
            </a:r>
            <a:r>
              <a:rPr lang="es-PE" dirty="0" smtClean="0"/>
              <a:t> to </a:t>
            </a:r>
            <a:r>
              <a:rPr lang="es-PE" dirty="0" err="1" smtClean="0"/>
              <a:t>move</a:t>
            </a:r>
            <a:r>
              <a:rPr lang="es-PE" dirty="0" smtClean="0"/>
              <a:t> </a:t>
            </a:r>
            <a:r>
              <a:rPr lang="es-PE" dirty="0" err="1" smtClean="0"/>
              <a:t>quickly</a:t>
            </a:r>
            <a:r>
              <a:rPr lang="es-PE" dirty="0" smtClean="0"/>
              <a:t> and </a:t>
            </a:r>
            <a:r>
              <a:rPr lang="es-PE" dirty="0" err="1" smtClean="0"/>
              <a:t>stay</a:t>
            </a:r>
            <a:r>
              <a:rPr lang="es-PE" dirty="0" smtClean="0"/>
              <a:t> </a:t>
            </a:r>
            <a:r>
              <a:rPr lang="es-PE" dirty="0" err="1" smtClean="0"/>
              <a:t>perceptive</a:t>
            </a:r>
            <a:r>
              <a:rPr lang="es-PE" dirty="0" smtClean="0"/>
              <a:t>. </a:t>
            </a:r>
            <a:r>
              <a:rPr lang="es-PE" dirty="0" err="1" smtClean="0"/>
              <a:t>This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good</a:t>
            </a:r>
            <a:r>
              <a:rPr lang="es-PE" dirty="0" smtClean="0"/>
              <a:t> </a:t>
            </a:r>
            <a:r>
              <a:rPr lang="es-PE" dirty="0" err="1" smtClean="0"/>
              <a:t>because</a:t>
            </a:r>
            <a:r>
              <a:rPr lang="es-PE" dirty="0" smtClean="0"/>
              <a:t> </a:t>
            </a:r>
            <a:r>
              <a:rPr lang="es-PE" dirty="0" err="1" smtClean="0"/>
              <a:t>this</a:t>
            </a:r>
            <a:r>
              <a:rPr lang="es-PE" dirty="0" smtClean="0"/>
              <a:t> </a:t>
            </a:r>
            <a:r>
              <a:rPr lang="es-PE" dirty="0" err="1" smtClean="0"/>
              <a:t>thread</a:t>
            </a:r>
            <a:r>
              <a:rPr lang="es-PE" dirty="0" smtClean="0"/>
              <a:t> </a:t>
            </a:r>
            <a:r>
              <a:rPr lang="es-PE" dirty="0" err="1" smtClean="0"/>
              <a:t>makes</a:t>
            </a:r>
            <a:r>
              <a:rPr lang="es-PE" dirty="0" smtClean="0"/>
              <a:t> </a:t>
            </a:r>
            <a:r>
              <a:rPr lang="es-PE" dirty="0" err="1" smtClean="0"/>
              <a:t>them</a:t>
            </a:r>
            <a:r>
              <a:rPr lang="es-PE" dirty="0" smtClean="0"/>
              <a:t> to </a:t>
            </a:r>
            <a:r>
              <a:rPr lang="es-PE" dirty="0" err="1" smtClean="0"/>
              <a:t>want</a:t>
            </a:r>
            <a:r>
              <a:rPr lang="es-PE" dirty="0" smtClean="0"/>
              <a:t> </a:t>
            </a:r>
            <a:r>
              <a:rPr lang="es-PE" dirty="0" err="1" smtClean="0"/>
              <a:t>always</a:t>
            </a:r>
            <a:r>
              <a:rPr lang="es-PE" dirty="0" smtClean="0"/>
              <a:t> to be </a:t>
            </a:r>
            <a:r>
              <a:rPr lang="es-PE" dirty="0" err="1" smtClean="0"/>
              <a:t>better</a:t>
            </a:r>
            <a:r>
              <a:rPr lang="es-PE" dirty="0" smtClean="0"/>
              <a:t>, so </a:t>
            </a:r>
            <a:r>
              <a:rPr lang="es-PE" dirty="0" err="1" smtClean="0"/>
              <a:t>they</a:t>
            </a:r>
            <a:r>
              <a:rPr lang="es-PE" dirty="0" smtClean="0"/>
              <a:t> can </a:t>
            </a:r>
            <a:r>
              <a:rPr lang="es-PE" dirty="0" err="1" smtClean="0"/>
              <a:t>live</a:t>
            </a:r>
            <a:r>
              <a:rPr lang="es-PE" dirty="0" smtClean="0"/>
              <a:t> </a:t>
            </a:r>
            <a:r>
              <a:rPr lang="es-PE" dirty="0" err="1" smtClean="0"/>
              <a:t>longer</a:t>
            </a:r>
            <a:r>
              <a:rPr lang="es-PE" dirty="0" smtClean="0"/>
              <a:t> as a </a:t>
            </a:r>
            <a:r>
              <a:rPr lang="es-PE" dirty="0" err="1" smtClean="0"/>
              <a:t>specie</a:t>
            </a:r>
            <a:r>
              <a:rPr lang="es-PE" dirty="0" smtClean="0"/>
              <a:t>, </a:t>
            </a:r>
            <a:r>
              <a:rPr lang="es-PE" dirty="0" err="1" smtClean="0"/>
              <a:t>not</a:t>
            </a:r>
            <a:r>
              <a:rPr lang="es-PE" dirty="0" smtClean="0"/>
              <a:t> as </a:t>
            </a:r>
            <a:r>
              <a:rPr lang="es-PE" dirty="0" err="1" smtClean="0"/>
              <a:t>individuals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111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649325" cy="5766217"/>
          </a:xfrm>
        </p:spPr>
      </p:pic>
      <p:sp>
        <p:nvSpPr>
          <p:cNvPr id="5" name="CuadroTexto 4"/>
          <p:cNvSpPr txBox="1"/>
          <p:nvPr/>
        </p:nvSpPr>
        <p:spPr>
          <a:xfrm>
            <a:off x="8974183" y="287383"/>
            <a:ext cx="29913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 smtClean="0"/>
              <a:t>Woodcutting</a:t>
            </a:r>
            <a:r>
              <a:rPr lang="es-PE" dirty="0" smtClean="0"/>
              <a:t> </a:t>
            </a:r>
            <a:r>
              <a:rPr lang="es-PE" dirty="0" err="1" smtClean="0"/>
              <a:t>was</a:t>
            </a:r>
            <a:r>
              <a:rPr lang="es-PE" dirty="0" smtClean="0"/>
              <a:t> once </a:t>
            </a:r>
            <a:r>
              <a:rPr lang="es-PE" dirty="0" err="1" smtClean="0"/>
              <a:t>practiced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took</a:t>
            </a:r>
            <a:r>
              <a:rPr lang="es-PE" dirty="0" smtClean="0"/>
              <a:t> </a:t>
            </a:r>
            <a:r>
              <a:rPr lang="es-PE" dirty="0" err="1" smtClean="0"/>
              <a:t>not</a:t>
            </a:r>
            <a:r>
              <a:rPr lang="es-PE" dirty="0" smtClean="0"/>
              <a:t> a </a:t>
            </a:r>
            <a:r>
              <a:rPr lang="es-PE" dirty="0" err="1" smtClean="0"/>
              <a:t>long</a:t>
            </a:r>
            <a:r>
              <a:rPr lang="es-PE" dirty="0" smtClean="0"/>
              <a:t> time </a:t>
            </a:r>
            <a:r>
              <a:rPr lang="es-PE" dirty="0" err="1" smtClean="0"/>
              <a:t>for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 to </a:t>
            </a:r>
            <a:r>
              <a:rPr lang="es-PE" dirty="0" err="1" smtClean="0"/>
              <a:t>change</a:t>
            </a:r>
            <a:r>
              <a:rPr lang="es-PE" dirty="0" smtClean="0"/>
              <a:t>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manners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Now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only</a:t>
            </a:r>
            <a:r>
              <a:rPr lang="es-PE" dirty="0" smtClean="0"/>
              <a:t> pick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wood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has fallen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itself</a:t>
            </a:r>
            <a:r>
              <a:rPr lang="es-PE" dirty="0" smtClean="0"/>
              <a:t> and </a:t>
            </a:r>
            <a:r>
              <a:rPr lang="es-PE" dirty="0" err="1" smtClean="0"/>
              <a:t>restrict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use of </a:t>
            </a:r>
            <a:r>
              <a:rPr lang="es-PE" dirty="0" err="1" smtClean="0"/>
              <a:t>axes</a:t>
            </a:r>
            <a:r>
              <a:rPr lang="es-PE" dirty="0" smtClean="0"/>
              <a:t> to </a:t>
            </a:r>
            <a:r>
              <a:rPr lang="es-PE" dirty="0" err="1" smtClean="0"/>
              <a:t>the</a:t>
            </a:r>
            <a:r>
              <a:rPr lang="es-PE" dirty="0" smtClean="0"/>
              <a:t> real </a:t>
            </a:r>
            <a:r>
              <a:rPr lang="es-PE" dirty="0" err="1" smtClean="0"/>
              <a:t>enemies</a:t>
            </a:r>
            <a:r>
              <a:rPr lang="es-PE" dirty="0" smtClean="0"/>
              <a:t> of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kind</a:t>
            </a:r>
            <a:r>
              <a:rPr lang="es-PE" dirty="0" smtClean="0"/>
              <a:t>. </a:t>
            </a:r>
          </a:p>
          <a:p>
            <a:endParaRPr lang="es-PE" dirty="0"/>
          </a:p>
          <a:p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trees</a:t>
            </a:r>
            <a:r>
              <a:rPr lang="es-PE" dirty="0" smtClean="0"/>
              <a:t> are </a:t>
            </a:r>
            <a:r>
              <a:rPr lang="es-PE" dirty="0" err="1" smtClean="0"/>
              <a:t>said</a:t>
            </a:r>
            <a:r>
              <a:rPr lang="es-PE" dirty="0" smtClean="0"/>
              <a:t> to </a:t>
            </a:r>
            <a:r>
              <a:rPr lang="es-PE" dirty="0" err="1" smtClean="0"/>
              <a:t>talk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most</a:t>
            </a:r>
            <a:r>
              <a:rPr lang="es-PE" dirty="0" smtClean="0"/>
              <a:t> of </a:t>
            </a:r>
            <a:r>
              <a:rPr lang="es-PE" dirty="0" err="1" smtClean="0"/>
              <a:t>them</a:t>
            </a:r>
            <a:r>
              <a:rPr lang="es-PE" dirty="0" smtClean="0"/>
              <a:t> </a:t>
            </a:r>
            <a:r>
              <a:rPr lang="es-PE" dirty="0" err="1" smtClean="0"/>
              <a:t>doesnt</a:t>
            </a:r>
            <a:r>
              <a:rPr lang="es-PE" dirty="0" smtClean="0"/>
              <a:t> </a:t>
            </a:r>
            <a:r>
              <a:rPr lang="es-PE" dirty="0" err="1" smtClean="0"/>
              <a:t>feel</a:t>
            </a:r>
            <a:r>
              <a:rPr lang="es-PE" dirty="0" smtClean="0"/>
              <a:t> </a:t>
            </a:r>
            <a:r>
              <a:rPr lang="es-PE" dirty="0" err="1" smtClean="0"/>
              <a:t>like</a:t>
            </a:r>
            <a:r>
              <a:rPr lang="es-PE" dirty="0" smtClean="0"/>
              <a:t> </a:t>
            </a:r>
            <a:r>
              <a:rPr lang="es-PE" dirty="0" err="1" smtClean="0"/>
              <a:t>forgetting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savagery</a:t>
            </a:r>
            <a:r>
              <a:rPr lang="es-PE" dirty="0" smtClean="0"/>
              <a:t> of </a:t>
            </a:r>
            <a:r>
              <a:rPr lang="es-PE" dirty="0" err="1" smtClean="0"/>
              <a:t>ancient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.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cant</a:t>
            </a:r>
            <a:r>
              <a:rPr lang="es-PE" dirty="0" smtClean="0"/>
              <a:t> trust </a:t>
            </a:r>
            <a:r>
              <a:rPr lang="es-PE" dirty="0" err="1" smtClean="0"/>
              <a:t>them</a:t>
            </a:r>
            <a:r>
              <a:rPr lang="es-PE" dirty="0" smtClean="0"/>
              <a:t> </a:t>
            </a:r>
            <a:r>
              <a:rPr lang="es-PE" dirty="0" err="1" smtClean="0"/>
              <a:t>because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are </a:t>
            </a:r>
            <a:r>
              <a:rPr lang="es-PE" dirty="0" err="1" smtClean="0"/>
              <a:t>made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good</a:t>
            </a:r>
            <a:r>
              <a:rPr lang="es-PE" dirty="0" smtClean="0"/>
              <a:t> and </a:t>
            </a:r>
            <a:r>
              <a:rPr lang="es-PE" dirty="0" err="1" smtClean="0"/>
              <a:t>evil</a:t>
            </a:r>
            <a:r>
              <a:rPr lang="es-PE" dirty="0" smtClean="0"/>
              <a:t> in </a:t>
            </a:r>
            <a:r>
              <a:rPr lang="es-PE" dirty="0" err="1" smtClean="0"/>
              <a:t>equal</a:t>
            </a:r>
            <a:r>
              <a:rPr lang="es-PE" dirty="0" smtClean="0"/>
              <a:t> </a:t>
            </a:r>
            <a:r>
              <a:rPr lang="es-PE" dirty="0" err="1" smtClean="0"/>
              <a:t>parts</a:t>
            </a:r>
            <a:r>
              <a:rPr lang="es-PE" dirty="0" smtClean="0"/>
              <a:t>, and </a:t>
            </a:r>
            <a:r>
              <a:rPr lang="es-PE" dirty="0" err="1" smtClean="0"/>
              <a:t>one</a:t>
            </a:r>
            <a:r>
              <a:rPr lang="es-PE" dirty="0" smtClean="0"/>
              <a:t> can </a:t>
            </a:r>
            <a:r>
              <a:rPr lang="es-PE" dirty="0" err="1" smtClean="0"/>
              <a:t>really</a:t>
            </a:r>
            <a:r>
              <a:rPr lang="es-PE" dirty="0" smtClean="0"/>
              <a:t> </a:t>
            </a:r>
            <a:r>
              <a:rPr lang="es-PE" dirty="0" err="1" smtClean="0"/>
              <a:t>never</a:t>
            </a:r>
            <a:r>
              <a:rPr lang="es-PE" dirty="0" smtClean="0"/>
              <a:t> </a:t>
            </a:r>
            <a:r>
              <a:rPr lang="es-PE" dirty="0" err="1" smtClean="0"/>
              <a:t>know</a:t>
            </a:r>
            <a:r>
              <a:rPr lang="es-PE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913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574374" cy="5716249"/>
          </a:xfrm>
        </p:spPr>
      </p:pic>
      <p:sp>
        <p:nvSpPr>
          <p:cNvPr id="5" name="CuadroTexto 4"/>
          <p:cNvSpPr txBox="1"/>
          <p:nvPr/>
        </p:nvSpPr>
        <p:spPr>
          <a:xfrm>
            <a:off x="8712926" y="235131"/>
            <a:ext cx="3291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little</a:t>
            </a:r>
            <a:r>
              <a:rPr lang="es-PE" dirty="0" smtClean="0"/>
              <a:t> </a:t>
            </a:r>
            <a:r>
              <a:rPr lang="es-PE" dirty="0" err="1" smtClean="0"/>
              <a:t>kids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 </a:t>
            </a:r>
            <a:r>
              <a:rPr lang="es-PE" dirty="0" err="1" smtClean="0"/>
              <a:t>like</a:t>
            </a:r>
            <a:r>
              <a:rPr lang="es-PE" dirty="0" smtClean="0"/>
              <a:t> to </a:t>
            </a:r>
            <a:r>
              <a:rPr lang="es-PE" dirty="0" err="1" smtClean="0"/>
              <a:t>roam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wilderness</a:t>
            </a:r>
            <a:r>
              <a:rPr lang="es-PE" dirty="0" smtClean="0"/>
              <a:t>, </a:t>
            </a:r>
            <a:r>
              <a:rPr lang="es-PE" dirty="0" err="1" smtClean="0"/>
              <a:t>exploring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world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places </a:t>
            </a:r>
            <a:r>
              <a:rPr lang="es-PE" dirty="0" err="1" smtClean="0"/>
              <a:t>that</a:t>
            </a:r>
            <a:r>
              <a:rPr lang="es-PE" dirty="0" smtClean="0"/>
              <a:t> no </a:t>
            </a:r>
            <a:r>
              <a:rPr lang="es-PE" dirty="0" err="1" smtClean="0"/>
              <a:t>one</a:t>
            </a:r>
            <a:r>
              <a:rPr lang="es-PE" dirty="0" smtClean="0"/>
              <a:t> has </a:t>
            </a:r>
            <a:r>
              <a:rPr lang="es-PE" dirty="0" err="1" smtClean="0"/>
              <a:t>ever</a:t>
            </a:r>
            <a:r>
              <a:rPr lang="es-PE" dirty="0" smtClean="0"/>
              <a:t> </a:t>
            </a:r>
            <a:r>
              <a:rPr lang="es-PE" dirty="0" err="1" smtClean="0"/>
              <a:t>been</a:t>
            </a:r>
            <a:r>
              <a:rPr lang="es-PE" dirty="0" smtClean="0"/>
              <a:t> </a:t>
            </a:r>
            <a:r>
              <a:rPr lang="es-PE" dirty="0" err="1" smtClean="0"/>
              <a:t>or</a:t>
            </a:r>
            <a:r>
              <a:rPr lang="es-PE" dirty="0" smtClean="0"/>
              <a:t>  </a:t>
            </a:r>
            <a:r>
              <a:rPr lang="es-PE" dirty="0" err="1" smtClean="0"/>
              <a:t>seen</a:t>
            </a:r>
            <a:r>
              <a:rPr lang="es-PE" dirty="0" smtClean="0"/>
              <a:t> </a:t>
            </a:r>
            <a:r>
              <a:rPr lang="es-PE" dirty="0" err="1" smtClean="0"/>
              <a:t>before</a:t>
            </a:r>
            <a:r>
              <a:rPr lang="es-PE" dirty="0" smtClean="0"/>
              <a:t>.</a:t>
            </a:r>
          </a:p>
          <a:p>
            <a:endParaRPr lang="es-PE" dirty="0" smtClean="0"/>
          </a:p>
          <a:p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tell</a:t>
            </a:r>
            <a:r>
              <a:rPr lang="es-PE" dirty="0" smtClean="0"/>
              <a:t> </a:t>
            </a:r>
            <a:r>
              <a:rPr lang="es-PE" dirty="0" err="1" smtClean="0"/>
              <a:t>about</a:t>
            </a:r>
            <a:r>
              <a:rPr lang="es-PE" dirty="0" smtClean="0"/>
              <a:t> </a:t>
            </a:r>
            <a:r>
              <a:rPr lang="es-PE" dirty="0" err="1" smtClean="0"/>
              <a:t>strange</a:t>
            </a:r>
            <a:r>
              <a:rPr lang="es-PE" dirty="0" smtClean="0"/>
              <a:t> </a:t>
            </a:r>
            <a:r>
              <a:rPr lang="es-PE" dirty="0" err="1" smtClean="0"/>
              <a:t>races</a:t>
            </a:r>
            <a:r>
              <a:rPr lang="es-PE" dirty="0" smtClean="0"/>
              <a:t> of </a:t>
            </a:r>
            <a:r>
              <a:rPr lang="es-PE" dirty="0" err="1" smtClean="0"/>
              <a:t>people</a:t>
            </a:r>
            <a:r>
              <a:rPr lang="es-PE" dirty="0" smtClean="0"/>
              <a:t>, </a:t>
            </a:r>
            <a:r>
              <a:rPr lang="es-PE" dirty="0" err="1" smtClean="0"/>
              <a:t>who</a:t>
            </a:r>
            <a:r>
              <a:rPr lang="es-PE" dirty="0" smtClean="0"/>
              <a:t> </a:t>
            </a:r>
            <a:r>
              <a:rPr lang="es-PE" dirty="0" err="1" smtClean="0"/>
              <a:t>speak</a:t>
            </a:r>
            <a:r>
              <a:rPr lang="es-PE" dirty="0" smtClean="0"/>
              <a:t> a </a:t>
            </a:r>
            <a:r>
              <a:rPr lang="es-PE" dirty="0" err="1" smtClean="0"/>
              <a:t>different</a:t>
            </a:r>
            <a:r>
              <a:rPr lang="es-PE" dirty="0" smtClean="0"/>
              <a:t> </a:t>
            </a:r>
            <a:r>
              <a:rPr lang="es-PE" dirty="0" err="1" smtClean="0"/>
              <a:t>language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not</a:t>
            </a:r>
            <a:r>
              <a:rPr lang="es-PE" dirty="0" smtClean="0"/>
              <a:t> </a:t>
            </a:r>
            <a:r>
              <a:rPr lang="es-PE" dirty="0" err="1" smtClean="0"/>
              <a:t>an</a:t>
            </a:r>
            <a:r>
              <a:rPr lang="es-PE" dirty="0" smtClean="0"/>
              <a:t> </a:t>
            </a:r>
            <a:r>
              <a:rPr lang="es-PE" dirty="0" err="1" smtClean="0"/>
              <a:t>adult</a:t>
            </a:r>
            <a:r>
              <a:rPr lang="es-PE" dirty="0" smtClean="0"/>
              <a:t> </a:t>
            </a:r>
            <a:r>
              <a:rPr lang="es-PE" dirty="0" err="1" smtClean="0"/>
              <a:t>ever</a:t>
            </a:r>
            <a:r>
              <a:rPr lang="es-PE" dirty="0" smtClean="0"/>
              <a:t> has </a:t>
            </a:r>
            <a:r>
              <a:rPr lang="es-PE" dirty="0" err="1" smtClean="0"/>
              <a:t>believed</a:t>
            </a:r>
            <a:r>
              <a:rPr lang="es-PE" dirty="0" smtClean="0"/>
              <a:t> </a:t>
            </a:r>
            <a:r>
              <a:rPr lang="es-PE" dirty="0" err="1" smtClean="0"/>
              <a:t>this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items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proves</a:t>
            </a:r>
            <a:r>
              <a:rPr lang="es-PE" dirty="0" smtClean="0"/>
              <a:t> </a:t>
            </a:r>
            <a:r>
              <a:rPr lang="es-PE" dirty="0" err="1" smtClean="0"/>
              <a:t>this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real, are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logs</a:t>
            </a:r>
            <a:r>
              <a:rPr lang="es-PE" dirty="0" smtClean="0"/>
              <a:t> </a:t>
            </a:r>
            <a:r>
              <a:rPr lang="es-PE" dirty="0" err="1" smtClean="0"/>
              <a:t>cutted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axes</a:t>
            </a:r>
            <a:r>
              <a:rPr lang="es-PE" dirty="0" smtClean="0"/>
              <a:t>, </a:t>
            </a:r>
            <a:r>
              <a:rPr lang="es-PE" dirty="0" err="1" smtClean="0"/>
              <a:t>which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free folk </a:t>
            </a:r>
            <a:r>
              <a:rPr lang="es-PE" dirty="0" err="1" smtClean="0"/>
              <a:t>dont</a:t>
            </a:r>
            <a:r>
              <a:rPr lang="es-PE" dirty="0" smtClean="0"/>
              <a:t> use </a:t>
            </a:r>
            <a:r>
              <a:rPr lang="es-PE" dirty="0" err="1" smtClean="0"/>
              <a:t>on</a:t>
            </a:r>
            <a:r>
              <a:rPr lang="es-PE" dirty="0" smtClean="0"/>
              <a:t> </a:t>
            </a:r>
            <a:r>
              <a:rPr lang="es-PE" dirty="0" err="1" smtClean="0"/>
              <a:t>trees</a:t>
            </a:r>
            <a:r>
              <a:rPr lang="es-PE" dirty="0" smtClean="0"/>
              <a:t> at </a:t>
            </a:r>
            <a:r>
              <a:rPr lang="es-PE" dirty="0" err="1" smtClean="0"/>
              <a:t>all</a:t>
            </a:r>
            <a:r>
              <a:rPr lang="es-PE" dirty="0" smtClean="0"/>
              <a:t>. </a:t>
            </a:r>
            <a:r>
              <a:rPr lang="es-PE" dirty="0" err="1" smtClean="0"/>
              <a:t>How</a:t>
            </a:r>
            <a:r>
              <a:rPr lang="es-PE" dirty="0" smtClean="0"/>
              <a:t> </a:t>
            </a:r>
            <a:r>
              <a:rPr lang="es-PE" dirty="0" err="1" smtClean="0"/>
              <a:t>else</a:t>
            </a:r>
            <a:r>
              <a:rPr lang="es-PE" dirty="0" smtClean="0"/>
              <a:t>, </a:t>
            </a:r>
            <a:r>
              <a:rPr lang="es-PE" dirty="0" err="1" smtClean="0"/>
              <a:t>then</a:t>
            </a:r>
            <a:r>
              <a:rPr lang="es-PE" dirty="0" smtClean="0"/>
              <a:t>, </a:t>
            </a:r>
            <a:r>
              <a:rPr lang="es-PE" dirty="0" err="1" smtClean="0"/>
              <a:t>could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children</a:t>
            </a:r>
            <a:r>
              <a:rPr lang="es-PE" dirty="0" smtClean="0"/>
              <a:t> </a:t>
            </a:r>
            <a:r>
              <a:rPr lang="es-PE" dirty="0" err="1" smtClean="0"/>
              <a:t>found</a:t>
            </a:r>
            <a:r>
              <a:rPr lang="es-PE" dirty="0" smtClean="0"/>
              <a:t> </a:t>
            </a:r>
            <a:r>
              <a:rPr lang="es-PE" dirty="0" err="1" smtClean="0"/>
              <a:t>these</a:t>
            </a:r>
            <a:r>
              <a:rPr lang="es-PE" dirty="0" smtClean="0"/>
              <a:t> </a:t>
            </a:r>
            <a:r>
              <a:rPr lang="es-PE" dirty="0" err="1" smtClean="0"/>
              <a:t>artifacts</a:t>
            </a:r>
            <a:r>
              <a:rPr lang="es-PE" dirty="0" smtClean="0"/>
              <a:t>?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448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74570" cy="5516380"/>
          </a:xfrm>
        </p:spPr>
      </p:pic>
      <p:sp>
        <p:nvSpPr>
          <p:cNvPr id="5" name="CuadroTexto 4"/>
          <p:cNvSpPr txBox="1"/>
          <p:nvPr/>
        </p:nvSpPr>
        <p:spPr>
          <a:xfrm>
            <a:off x="8543109" y="261257"/>
            <a:ext cx="33179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As </a:t>
            </a:r>
            <a:r>
              <a:rPr lang="es-PE" dirty="0" err="1" smtClean="0"/>
              <a:t>darkness</a:t>
            </a:r>
            <a:r>
              <a:rPr lang="es-PE" dirty="0" smtClean="0"/>
              <a:t> comes and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night</a:t>
            </a:r>
            <a:r>
              <a:rPr lang="es-PE" dirty="0" smtClean="0"/>
              <a:t> </a:t>
            </a:r>
            <a:r>
              <a:rPr lang="es-PE" dirty="0" err="1" smtClean="0"/>
              <a:t>begin</a:t>
            </a:r>
            <a:r>
              <a:rPr lang="es-PE" dirty="0" smtClean="0"/>
              <a:t>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reign</a:t>
            </a:r>
            <a:r>
              <a:rPr lang="es-PE" dirty="0" smtClean="0"/>
              <a:t>, no </a:t>
            </a:r>
            <a:r>
              <a:rPr lang="es-PE" dirty="0" err="1" smtClean="0"/>
              <a:t>stars</a:t>
            </a:r>
            <a:r>
              <a:rPr lang="es-PE" dirty="0" smtClean="0"/>
              <a:t> </a:t>
            </a:r>
            <a:r>
              <a:rPr lang="es-PE" dirty="0" err="1" smtClean="0"/>
              <a:t>yet</a:t>
            </a:r>
            <a:r>
              <a:rPr lang="es-PE" dirty="0" smtClean="0"/>
              <a:t> are to be </a:t>
            </a:r>
            <a:r>
              <a:rPr lang="es-PE" dirty="0" err="1" smtClean="0"/>
              <a:t>seen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sky</a:t>
            </a:r>
            <a:r>
              <a:rPr lang="es-PE" dirty="0" smtClean="0"/>
              <a:t>.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forests</a:t>
            </a:r>
            <a:r>
              <a:rPr lang="es-PE" dirty="0" smtClean="0"/>
              <a:t> </a:t>
            </a:r>
            <a:r>
              <a:rPr lang="es-PE" dirty="0" err="1" smtClean="0"/>
              <a:t>glow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a </a:t>
            </a:r>
            <a:r>
              <a:rPr lang="es-PE" dirty="0" err="1" smtClean="0"/>
              <a:t>strong</a:t>
            </a:r>
            <a:r>
              <a:rPr lang="es-PE" dirty="0" smtClean="0"/>
              <a:t> </a:t>
            </a:r>
            <a:r>
              <a:rPr lang="es-PE" dirty="0" err="1" smtClean="0"/>
              <a:t>shine</a:t>
            </a:r>
            <a:r>
              <a:rPr lang="es-PE" dirty="0" smtClean="0"/>
              <a:t>,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mountains</a:t>
            </a:r>
            <a:r>
              <a:rPr lang="es-PE" dirty="0" smtClean="0"/>
              <a:t> are </a:t>
            </a:r>
            <a:r>
              <a:rPr lang="es-PE" dirty="0" err="1" smtClean="0"/>
              <a:t>lit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fires</a:t>
            </a:r>
            <a:r>
              <a:rPr lang="es-PE" dirty="0" smtClean="0"/>
              <a:t> at </a:t>
            </a:r>
            <a:r>
              <a:rPr lang="es-PE" dirty="0" err="1" smtClean="0"/>
              <a:t>the</a:t>
            </a:r>
            <a:r>
              <a:rPr lang="es-PE" dirty="0" smtClean="0"/>
              <a:t> top,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most</a:t>
            </a:r>
            <a:r>
              <a:rPr lang="es-PE" dirty="0" smtClean="0"/>
              <a:t> </a:t>
            </a:r>
            <a:r>
              <a:rPr lang="es-PE" dirty="0" err="1" smtClean="0"/>
              <a:t>strange</a:t>
            </a:r>
            <a:r>
              <a:rPr lang="es-PE" dirty="0" smtClean="0"/>
              <a:t> </a:t>
            </a:r>
            <a:r>
              <a:rPr lang="es-PE" dirty="0" err="1" smtClean="0"/>
              <a:t>lights</a:t>
            </a:r>
            <a:r>
              <a:rPr lang="es-PE" dirty="0" smtClean="0"/>
              <a:t> comes </a:t>
            </a:r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chasms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In </a:t>
            </a:r>
            <a:r>
              <a:rPr lang="es-PE" dirty="0" err="1" smtClean="0"/>
              <a:t>great</a:t>
            </a:r>
            <a:r>
              <a:rPr lang="es-PE" dirty="0" smtClean="0"/>
              <a:t> </a:t>
            </a:r>
            <a:r>
              <a:rPr lang="es-PE" dirty="0" err="1" smtClean="0"/>
              <a:t>caverns</a:t>
            </a:r>
            <a:r>
              <a:rPr lang="es-PE" dirty="0" smtClean="0"/>
              <a:t> </a:t>
            </a:r>
            <a:r>
              <a:rPr lang="es-PE" dirty="0" err="1" smtClean="0"/>
              <a:t>submerged</a:t>
            </a:r>
            <a:r>
              <a:rPr lang="es-PE" dirty="0" smtClean="0"/>
              <a:t> and </a:t>
            </a:r>
            <a:r>
              <a:rPr lang="es-PE" dirty="0" err="1" smtClean="0"/>
              <a:t>broadly</a:t>
            </a:r>
            <a:r>
              <a:rPr lang="es-PE" dirty="0" smtClean="0"/>
              <a:t> </a:t>
            </a:r>
            <a:r>
              <a:rPr lang="es-PE" dirty="0" err="1" smtClean="0"/>
              <a:t>opened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rocky</a:t>
            </a:r>
            <a:r>
              <a:rPr lang="es-PE" dirty="0" smtClean="0"/>
              <a:t> </a:t>
            </a:r>
            <a:r>
              <a:rPr lang="es-PE" dirty="0" err="1" smtClean="0"/>
              <a:t>walls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fault</a:t>
            </a:r>
            <a:r>
              <a:rPr lang="es-PE" dirty="0" smtClean="0"/>
              <a:t>, </a:t>
            </a:r>
            <a:r>
              <a:rPr lang="es-PE" dirty="0" err="1" smtClean="0"/>
              <a:t>music</a:t>
            </a:r>
            <a:r>
              <a:rPr lang="es-PE" dirty="0" smtClean="0"/>
              <a:t> and </a:t>
            </a:r>
            <a:r>
              <a:rPr lang="es-PE" dirty="0" err="1" smtClean="0"/>
              <a:t>shouts</a:t>
            </a:r>
            <a:r>
              <a:rPr lang="es-PE" dirty="0" smtClean="0"/>
              <a:t> can be </a:t>
            </a:r>
            <a:r>
              <a:rPr lang="es-PE" dirty="0" err="1" smtClean="0"/>
              <a:t>heard</a:t>
            </a:r>
            <a:r>
              <a:rPr lang="es-PE" dirty="0" smtClean="0"/>
              <a:t>.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effusive</a:t>
            </a:r>
            <a:r>
              <a:rPr lang="es-PE" dirty="0" smtClean="0"/>
              <a:t> </a:t>
            </a:r>
            <a:r>
              <a:rPr lang="es-PE" dirty="0" err="1" smtClean="0"/>
              <a:t>lightnings</a:t>
            </a:r>
            <a:r>
              <a:rPr lang="es-PE" dirty="0" smtClean="0"/>
              <a:t> </a:t>
            </a:r>
            <a:r>
              <a:rPr lang="es-PE" dirty="0" err="1" smtClean="0"/>
              <a:t>from</a:t>
            </a:r>
            <a:r>
              <a:rPr lang="es-PE" dirty="0" smtClean="0"/>
              <a:t> </a:t>
            </a:r>
            <a:r>
              <a:rPr lang="es-PE" dirty="0" err="1" smtClean="0"/>
              <a:t>inside</a:t>
            </a:r>
            <a:r>
              <a:rPr lang="es-PE" dirty="0" smtClean="0"/>
              <a:t> are </a:t>
            </a:r>
            <a:r>
              <a:rPr lang="es-PE" dirty="0" err="1" smtClean="0"/>
              <a:t>not</a:t>
            </a:r>
            <a:r>
              <a:rPr lang="es-PE" dirty="0" smtClean="0"/>
              <a:t> so </a:t>
            </a:r>
            <a:r>
              <a:rPr lang="es-PE" dirty="0" err="1" smtClean="0"/>
              <a:t>often</a:t>
            </a:r>
            <a:r>
              <a:rPr lang="es-PE" dirty="0" smtClean="0"/>
              <a:t> </a:t>
            </a:r>
            <a:r>
              <a:rPr lang="es-PE" dirty="0" err="1" smtClean="0"/>
              <a:t>perceived</a:t>
            </a:r>
            <a:r>
              <a:rPr lang="es-PE" dirty="0" smtClean="0"/>
              <a:t>, </a:t>
            </a:r>
            <a:r>
              <a:rPr lang="es-PE" dirty="0" err="1" smtClean="0"/>
              <a:t>for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wait</a:t>
            </a:r>
            <a:r>
              <a:rPr lang="es-PE" dirty="0" smtClean="0"/>
              <a:t> </a:t>
            </a:r>
            <a:r>
              <a:rPr lang="es-PE" dirty="0" err="1" smtClean="0"/>
              <a:t>until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darnkess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set to </a:t>
            </a:r>
            <a:r>
              <a:rPr lang="es-PE" dirty="0" err="1" smtClean="0"/>
              <a:t>live</a:t>
            </a:r>
            <a:r>
              <a:rPr lang="es-PE" dirty="0" smtClean="0"/>
              <a:t> </a:t>
            </a:r>
            <a:r>
              <a:rPr lang="es-PE" dirty="0" err="1" smtClean="0"/>
              <a:t>their</a:t>
            </a:r>
            <a:r>
              <a:rPr lang="es-PE" dirty="0" smtClean="0"/>
              <a:t> </a:t>
            </a:r>
            <a:r>
              <a:rPr lang="es-PE" dirty="0" err="1" smtClean="0"/>
              <a:t>lives</a:t>
            </a:r>
            <a:r>
              <a:rPr lang="es-PE" dirty="0" smtClean="0"/>
              <a:t>. </a:t>
            </a:r>
            <a:r>
              <a:rPr lang="es-PE" dirty="0" err="1" smtClean="0"/>
              <a:t>Thats</a:t>
            </a:r>
            <a:r>
              <a:rPr lang="es-PE" dirty="0" smtClean="0"/>
              <a:t> </a:t>
            </a:r>
            <a:r>
              <a:rPr lang="es-PE" dirty="0" err="1" smtClean="0"/>
              <a:t>way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are </a:t>
            </a:r>
            <a:r>
              <a:rPr lang="es-PE" dirty="0" err="1" smtClean="0"/>
              <a:t>called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night</a:t>
            </a:r>
            <a:r>
              <a:rPr lang="es-PE" dirty="0" smtClean="0"/>
              <a:t> </a:t>
            </a:r>
            <a:r>
              <a:rPr lang="es-PE" dirty="0" err="1" smtClean="0"/>
              <a:t>people</a:t>
            </a:r>
            <a:r>
              <a:rPr lang="es-PE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2813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154649" cy="5436433"/>
          </a:xfrm>
        </p:spPr>
      </p:pic>
      <p:sp>
        <p:nvSpPr>
          <p:cNvPr id="5" name="CuadroTexto 4"/>
          <p:cNvSpPr txBox="1"/>
          <p:nvPr/>
        </p:nvSpPr>
        <p:spPr>
          <a:xfrm>
            <a:off x="8154649" y="117566"/>
            <a:ext cx="4037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Centaur </a:t>
            </a:r>
            <a:r>
              <a:rPr lang="es-PE" dirty="0" err="1" smtClean="0"/>
              <a:t>bulls</a:t>
            </a:r>
            <a:r>
              <a:rPr lang="es-PE" dirty="0" smtClean="0"/>
              <a:t> </a:t>
            </a:r>
            <a:r>
              <a:rPr lang="es-PE" dirty="0" err="1" smtClean="0"/>
              <a:t>have</a:t>
            </a:r>
            <a:r>
              <a:rPr lang="es-PE" dirty="0" smtClean="0"/>
              <a:t> </a:t>
            </a:r>
            <a:r>
              <a:rPr lang="es-PE" dirty="0" err="1" smtClean="0"/>
              <a:t>six</a:t>
            </a:r>
            <a:r>
              <a:rPr lang="es-PE" dirty="0" smtClean="0"/>
              <a:t> </a:t>
            </a:r>
            <a:r>
              <a:rPr lang="es-PE" dirty="0" err="1" smtClean="0"/>
              <a:t>legs</a:t>
            </a:r>
            <a:r>
              <a:rPr lang="es-PE" dirty="0" smtClean="0"/>
              <a:t> and </a:t>
            </a:r>
            <a:r>
              <a:rPr lang="es-PE" dirty="0" err="1" smtClean="0"/>
              <a:t>feed</a:t>
            </a:r>
            <a:r>
              <a:rPr lang="es-PE" dirty="0" smtClean="0"/>
              <a:t> </a:t>
            </a:r>
            <a:r>
              <a:rPr lang="es-PE" dirty="0" err="1" smtClean="0"/>
              <a:t>themselves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rotten</a:t>
            </a:r>
            <a:r>
              <a:rPr lang="es-PE" dirty="0" smtClean="0"/>
              <a:t> </a:t>
            </a:r>
            <a:r>
              <a:rPr lang="es-PE" dirty="0" err="1" smtClean="0"/>
              <a:t>trees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like</a:t>
            </a:r>
            <a:r>
              <a:rPr lang="es-PE" dirty="0" smtClean="0"/>
              <a:t> to </a:t>
            </a:r>
            <a:r>
              <a:rPr lang="es-PE" dirty="0" err="1" smtClean="0"/>
              <a:t>hunt</a:t>
            </a:r>
            <a:r>
              <a:rPr lang="es-PE" dirty="0" smtClean="0"/>
              <a:t> </a:t>
            </a:r>
            <a:r>
              <a:rPr lang="es-PE" dirty="0" err="1" smtClean="0"/>
              <a:t>derivags</a:t>
            </a:r>
            <a:r>
              <a:rPr lang="es-PE" dirty="0" smtClean="0"/>
              <a:t> </a:t>
            </a:r>
            <a:r>
              <a:rPr lang="es-PE" dirty="0" err="1" smtClean="0"/>
              <a:t>for</a:t>
            </a:r>
            <a:r>
              <a:rPr lang="es-PE" dirty="0" smtClean="0"/>
              <a:t> sport.</a:t>
            </a:r>
          </a:p>
          <a:p>
            <a:endParaRPr lang="es-PE" dirty="0"/>
          </a:p>
          <a:p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collect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specimens</a:t>
            </a:r>
            <a:r>
              <a:rPr lang="es-PE" dirty="0" smtClean="0"/>
              <a:t> and </a:t>
            </a:r>
            <a:r>
              <a:rPr lang="es-PE" dirty="0" err="1" smtClean="0"/>
              <a:t>smell</a:t>
            </a:r>
            <a:r>
              <a:rPr lang="es-PE" dirty="0" smtClean="0"/>
              <a:t>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rests</a:t>
            </a:r>
            <a:r>
              <a:rPr lang="es-PE" dirty="0" smtClean="0"/>
              <a:t> </a:t>
            </a:r>
            <a:r>
              <a:rPr lang="es-PE" dirty="0" err="1" smtClean="0"/>
              <a:t>until</a:t>
            </a:r>
            <a:r>
              <a:rPr lang="es-PE" dirty="0" smtClean="0"/>
              <a:t>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feel</a:t>
            </a:r>
            <a:r>
              <a:rPr lang="es-PE" dirty="0" smtClean="0"/>
              <a:t> </a:t>
            </a:r>
            <a:r>
              <a:rPr lang="es-PE" dirty="0" err="1" smtClean="0"/>
              <a:t>like</a:t>
            </a:r>
            <a:r>
              <a:rPr lang="es-PE" dirty="0" smtClean="0"/>
              <a:t> sleeping </a:t>
            </a:r>
            <a:r>
              <a:rPr lang="es-PE" dirty="0" err="1" smtClean="0"/>
              <a:t>again</a:t>
            </a:r>
            <a:r>
              <a:rPr lang="es-PE" dirty="0" smtClean="0"/>
              <a:t>.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centaur</a:t>
            </a:r>
            <a:r>
              <a:rPr lang="es-PE" dirty="0" smtClean="0"/>
              <a:t> </a:t>
            </a:r>
            <a:r>
              <a:rPr lang="es-PE" dirty="0" err="1" smtClean="0"/>
              <a:t>bulls</a:t>
            </a:r>
            <a:r>
              <a:rPr lang="es-PE" dirty="0" smtClean="0"/>
              <a:t> </a:t>
            </a:r>
            <a:r>
              <a:rPr lang="es-PE" dirty="0" err="1" smtClean="0"/>
              <a:t>have</a:t>
            </a:r>
            <a:r>
              <a:rPr lang="es-PE" dirty="0" smtClean="0"/>
              <a:t> no </a:t>
            </a:r>
            <a:r>
              <a:rPr lang="es-PE" dirty="0" err="1" smtClean="0"/>
              <a:t>ears</a:t>
            </a:r>
            <a:r>
              <a:rPr lang="es-PE" dirty="0" smtClean="0"/>
              <a:t>, </a:t>
            </a:r>
            <a:r>
              <a:rPr lang="es-PE" dirty="0" err="1" smtClean="0"/>
              <a:t>but</a:t>
            </a:r>
            <a:r>
              <a:rPr lang="es-PE" dirty="0" smtClean="0"/>
              <a:t> </a:t>
            </a:r>
            <a:r>
              <a:rPr lang="es-PE" dirty="0" err="1" smtClean="0"/>
              <a:t>instead</a:t>
            </a:r>
            <a:r>
              <a:rPr lang="es-PE" dirty="0" smtClean="0"/>
              <a:t>, </a:t>
            </a:r>
            <a:r>
              <a:rPr lang="es-PE" dirty="0" err="1" smtClean="0"/>
              <a:t>they</a:t>
            </a:r>
            <a:r>
              <a:rPr lang="es-PE" dirty="0" smtClean="0"/>
              <a:t> </a:t>
            </a:r>
            <a:r>
              <a:rPr lang="es-PE" dirty="0" err="1" smtClean="0"/>
              <a:t>sense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frequency</a:t>
            </a:r>
            <a:r>
              <a:rPr lang="es-PE" dirty="0" smtClean="0"/>
              <a:t> of </a:t>
            </a:r>
            <a:r>
              <a:rPr lang="es-PE" dirty="0" err="1" smtClean="0"/>
              <a:t>sounds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reverberation</a:t>
            </a:r>
            <a:r>
              <a:rPr lang="es-PE" dirty="0" smtClean="0"/>
              <a:t>. </a:t>
            </a:r>
            <a:r>
              <a:rPr lang="es-PE" dirty="0" err="1" smtClean="0"/>
              <a:t>This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why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night</a:t>
            </a:r>
            <a:r>
              <a:rPr lang="es-PE" dirty="0" smtClean="0"/>
              <a:t> and free </a:t>
            </a:r>
            <a:r>
              <a:rPr lang="es-PE" dirty="0" err="1" smtClean="0"/>
              <a:t>people</a:t>
            </a:r>
            <a:r>
              <a:rPr lang="es-PE" dirty="0" smtClean="0"/>
              <a:t> </a:t>
            </a:r>
            <a:r>
              <a:rPr lang="es-PE" dirty="0" err="1" smtClean="0"/>
              <a:t>know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if</a:t>
            </a:r>
            <a:r>
              <a:rPr lang="es-PE" dirty="0" smtClean="0"/>
              <a:t> </a:t>
            </a:r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encounter</a:t>
            </a:r>
            <a:r>
              <a:rPr lang="es-PE" dirty="0" smtClean="0"/>
              <a:t>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centaur</a:t>
            </a:r>
            <a:r>
              <a:rPr lang="es-PE" dirty="0" smtClean="0"/>
              <a:t> </a:t>
            </a:r>
            <a:r>
              <a:rPr lang="es-PE" dirty="0" err="1" smtClean="0"/>
              <a:t>bulls</a:t>
            </a:r>
            <a:r>
              <a:rPr lang="es-PE" dirty="0" smtClean="0"/>
              <a:t>,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best</a:t>
            </a:r>
            <a:r>
              <a:rPr lang="es-PE" dirty="0" smtClean="0"/>
              <a:t> </a:t>
            </a:r>
            <a:r>
              <a:rPr lang="es-PE" dirty="0" err="1" smtClean="0"/>
              <a:t>you</a:t>
            </a:r>
            <a:r>
              <a:rPr lang="es-PE" dirty="0" smtClean="0"/>
              <a:t> can do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remain</a:t>
            </a:r>
            <a:r>
              <a:rPr lang="es-PE" dirty="0" smtClean="0"/>
              <a:t> </a:t>
            </a:r>
            <a:r>
              <a:rPr lang="es-PE" dirty="0" err="1" smtClean="0"/>
              <a:t>still</a:t>
            </a:r>
            <a:r>
              <a:rPr lang="es-PE" dirty="0" smtClean="0"/>
              <a:t> and </a:t>
            </a:r>
            <a:r>
              <a:rPr lang="es-PE" dirty="0" err="1" smtClean="0"/>
              <a:t>breath</a:t>
            </a:r>
            <a:r>
              <a:rPr lang="es-PE" dirty="0" smtClean="0"/>
              <a:t> </a:t>
            </a:r>
            <a:r>
              <a:rPr lang="es-PE" dirty="0" err="1" smtClean="0"/>
              <a:t>quietly</a:t>
            </a:r>
            <a:r>
              <a:rPr lang="es-PE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0674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" y="0"/>
            <a:ext cx="6656294" cy="66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9" y="314779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1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56755"/>
            <a:ext cx="649224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40" y="286974"/>
            <a:ext cx="6399032" cy="6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" y="378823"/>
            <a:ext cx="6205265" cy="6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300019"/>
            <a:ext cx="6419307" cy="64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698407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3" y="444789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9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2" y="698407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5" y="485308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5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" y="458495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87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7" y="419993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9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4" y="313766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91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7" y="441609"/>
            <a:ext cx="5967132" cy="59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12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8" y="433884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4" y="476404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6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5" y="639156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7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3" y="711522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0" y="452868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2" y="491185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6" y="465059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9" y="1524267"/>
            <a:ext cx="70294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0" y="1504998"/>
            <a:ext cx="70294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9" y="354107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91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7" y="453161"/>
            <a:ext cx="5715140" cy="57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8" y="715256"/>
            <a:ext cx="5715140" cy="57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0" y="584493"/>
            <a:ext cx="5715140" cy="57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0" y="571430"/>
            <a:ext cx="5715140" cy="57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05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3" y="571430"/>
            <a:ext cx="5715140" cy="57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7" y="999711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6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03" y="698810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2" y="844705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5" y="706350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22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7" y="844705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2" y="300318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7" y="933660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35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5" y="844705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4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3" y="729325"/>
            <a:ext cx="5168590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32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" y="569887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0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8" y="700989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2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7" y="564645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4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4" y="250344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4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7" y="708955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7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4" y="597739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9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9" y="816939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1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2" y="446796"/>
            <a:ext cx="5875627" cy="5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72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2" y="603212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37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7" y="571980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25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3" y="693121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50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3" y="489385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57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3" y="571980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19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" y="712111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2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0" y="679201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5" y="571980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7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6" y="679201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5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1" y="724989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65495" cy="6865495"/>
          </a:xfrm>
        </p:spPr>
      </p:pic>
      <p:sp>
        <p:nvSpPr>
          <p:cNvPr id="5" name="CuadroTexto 4"/>
          <p:cNvSpPr txBox="1"/>
          <p:nvPr/>
        </p:nvSpPr>
        <p:spPr>
          <a:xfrm>
            <a:off x="8151222" y="201092"/>
            <a:ext cx="288689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world</a:t>
            </a:r>
            <a:r>
              <a:rPr lang="es-PE" dirty="0" smtClean="0"/>
              <a:t>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created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a </a:t>
            </a:r>
            <a:r>
              <a:rPr lang="es-PE" dirty="0" err="1" smtClean="0"/>
              <a:t>flying</a:t>
            </a:r>
            <a:r>
              <a:rPr lang="es-PE" dirty="0" smtClean="0"/>
              <a:t> </a:t>
            </a:r>
            <a:r>
              <a:rPr lang="es-PE" dirty="0" err="1" smtClean="0"/>
              <a:t>turtle</a:t>
            </a:r>
            <a:r>
              <a:rPr lang="es-PE" dirty="0" smtClean="0"/>
              <a:t> </a:t>
            </a:r>
            <a:r>
              <a:rPr lang="es-PE" dirty="0" err="1" smtClean="0"/>
              <a:t>or</a:t>
            </a:r>
            <a:r>
              <a:rPr lang="es-PE" dirty="0" smtClean="0"/>
              <a:t> </a:t>
            </a:r>
            <a:r>
              <a:rPr lang="es-PE" dirty="0" err="1" smtClean="0"/>
              <a:t>shelled</a:t>
            </a:r>
            <a:r>
              <a:rPr lang="es-PE" dirty="0" smtClean="0"/>
              <a:t> </a:t>
            </a:r>
            <a:r>
              <a:rPr lang="es-PE" dirty="0" err="1" smtClean="0"/>
              <a:t>dragon</a:t>
            </a:r>
            <a:r>
              <a:rPr lang="es-PE" dirty="0" smtClean="0"/>
              <a:t>. </a:t>
            </a:r>
          </a:p>
          <a:p>
            <a:endParaRPr lang="es-PE" dirty="0"/>
          </a:p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turtle</a:t>
            </a:r>
            <a:r>
              <a:rPr lang="es-PE" dirty="0" smtClean="0"/>
              <a:t> </a:t>
            </a:r>
            <a:r>
              <a:rPr lang="es-PE" dirty="0" err="1" smtClean="0"/>
              <a:t>dragon</a:t>
            </a:r>
            <a:r>
              <a:rPr lang="es-PE" dirty="0" smtClean="0"/>
              <a:t> </a:t>
            </a:r>
            <a:r>
              <a:rPr lang="es-PE" dirty="0" err="1" smtClean="0"/>
              <a:t>had</a:t>
            </a:r>
            <a:r>
              <a:rPr lang="es-PE" dirty="0" smtClean="0"/>
              <a:t> a </a:t>
            </a:r>
            <a:r>
              <a:rPr lang="es-PE" dirty="0" err="1" smtClean="0"/>
              <a:t>rider</a:t>
            </a:r>
            <a:r>
              <a:rPr lang="es-PE" dirty="0" smtClean="0"/>
              <a:t>, a </a:t>
            </a:r>
            <a:r>
              <a:rPr lang="es-PE" dirty="0" err="1" smtClean="0"/>
              <a:t>young</a:t>
            </a:r>
            <a:r>
              <a:rPr lang="es-PE" dirty="0" smtClean="0"/>
              <a:t> </a:t>
            </a:r>
            <a:r>
              <a:rPr lang="es-PE" dirty="0" err="1" smtClean="0"/>
              <a:t>girl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helped</a:t>
            </a:r>
            <a:r>
              <a:rPr lang="es-PE" dirty="0" smtClean="0"/>
              <a:t> </a:t>
            </a:r>
            <a:r>
              <a:rPr lang="es-PE" dirty="0" err="1" smtClean="0"/>
              <a:t>him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creation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realm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wise</a:t>
            </a:r>
            <a:r>
              <a:rPr lang="es-PE" dirty="0" smtClean="0"/>
              <a:t> </a:t>
            </a:r>
            <a:r>
              <a:rPr lang="es-PE" dirty="0" err="1" smtClean="0"/>
              <a:t>creator</a:t>
            </a:r>
            <a:r>
              <a:rPr lang="es-PE" dirty="0" smtClean="0"/>
              <a:t>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an</a:t>
            </a:r>
            <a:r>
              <a:rPr lang="es-PE" dirty="0" smtClean="0"/>
              <a:t> </a:t>
            </a:r>
            <a:r>
              <a:rPr lang="es-PE" dirty="0" err="1" smtClean="0"/>
              <a:t>expert</a:t>
            </a:r>
            <a:r>
              <a:rPr lang="es-PE" dirty="0" smtClean="0"/>
              <a:t> </a:t>
            </a:r>
            <a:r>
              <a:rPr lang="es-PE" dirty="0" err="1" smtClean="0"/>
              <a:t>gardener</a:t>
            </a:r>
            <a:r>
              <a:rPr lang="es-PE" dirty="0" smtClean="0"/>
              <a:t>, and </a:t>
            </a:r>
            <a:r>
              <a:rPr lang="es-PE" dirty="0" err="1" smtClean="0"/>
              <a:t>decided</a:t>
            </a:r>
            <a:r>
              <a:rPr lang="es-PE" dirty="0" smtClean="0"/>
              <a:t>,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counsel</a:t>
            </a:r>
            <a:r>
              <a:rPr lang="es-PE" dirty="0" smtClean="0"/>
              <a:t> of </a:t>
            </a:r>
            <a:r>
              <a:rPr lang="es-PE" dirty="0" err="1" smtClean="0"/>
              <a:t>his</a:t>
            </a:r>
            <a:r>
              <a:rPr lang="es-PE" dirty="0" smtClean="0"/>
              <a:t> </a:t>
            </a:r>
            <a:r>
              <a:rPr lang="es-PE" dirty="0" err="1" smtClean="0"/>
              <a:t>rider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he </a:t>
            </a:r>
            <a:r>
              <a:rPr lang="es-PE" dirty="0" err="1" smtClean="0"/>
              <a:t>should</a:t>
            </a:r>
            <a:r>
              <a:rPr lang="es-PE" dirty="0" smtClean="0"/>
              <a:t> </a:t>
            </a:r>
            <a:r>
              <a:rPr lang="es-PE" dirty="0" err="1" smtClean="0"/>
              <a:t>seed</a:t>
            </a:r>
            <a:r>
              <a:rPr lang="es-PE" dirty="0" smtClean="0"/>
              <a:t> light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heart</a:t>
            </a:r>
            <a:r>
              <a:rPr lang="es-PE" dirty="0" smtClean="0"/>
              <a:t> of </a:t>
            </a:r>
            <a:r>
              <a:rPr lang="es-PE" dirty="0" err="1" smtClean="0"/>
              <a:t>reality</a:t>
            </a:r>
            <a:r>
              <a:rPr lang="es-PE" dirty="0" smtClean="0"/>
              <a:t>, and </a:t>
            </a:r>
            <a:r>
              <a:rPr lang="es-PE" dirty="0" err="1" smtClean="0"/>
              <a:t>darkness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outer</a:t>
            </a:r>
            <a:r>
              <a:rPr lang="es-PE" dirty="0" smtClean="0"/>
              <a:t> </a:t>
            </a:r>
            <a:r>
              <a:rPr lang="es-PE" dirty="0" err="1" smtClean="0"/>
              <a:t>rims</a:t>
            </a:r>
            <a:r>
              <a:rPr lang="es-PE" dirty="0" smtClean="0"/>
              <a:t> of </a:t>
            </a:r>
            <a:r>
              <a:rPr lang="es-PE" dirty="0" err="1" smtClean="0"/>
              <a:t>existence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Thus</a:t>
            </a:r>
            <a:r>
              <a:rPr lang="es-PE" dirty="0" smtClean="0"/>
              <a:t>,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created</a:t>
            </a:r>
            <a:r>
              <a:rPr lang="es-PE" dirty="0" smtClean="0"/>
              <a:t> Tharnir, </a:t>
            </a:r>
            <a:r>
              <a:rPr lang="es-PE" dirty="0" err="1" smtClean="0"/>
              <a:t>land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, and </a:t>
            </a:r>
            <a:r>
              <a:rPr lang="es-PE" dirty="0" err="1" smtClean="0"/>
              <a:t>many</a:t>
            </a:r>
            <a:r>
              <a:rPr lang="es-PE" dirty="0" smtClean="0"/>
              <a:t> </a:t>
            </a:r>
            <a:r>
              <a:rPr lang="es-PE" dirty="0" err="1" smtClean="0"/>
              <a:t>other</a:t>
            </a:r>
            <a:r>
              <a:rPr lang="es-PE" dirty="0" smtClean="0"/>
              <a:t> </a:t>
            </a:r>
            <a:r>
              <a:rPr lang="es-PE" dirty="0" err="1" smtClean="0"/>
              <a:t>creatures</a:t>
            </a:r>
            <a:r>
              <a:rPr lang="es-PE" dirty="0" smtClean="0"/>
              <a:t>.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same</a:t>
            </a:r>
            <a:r>
              <a:rPr lang="es-PE" dirty="0" smtClean="0"/>
              <a:t> </a:t>
            </a:r>
            <a:r>
              <a:rPr lang="es-PE" dirty="0" err="1" smtClean="0"/>
              <a:t>amounts</a:t>
            </a:r>
            <a:r>
              <a:rPr lang="es-PE" dirty="0" smtClean="0"/>
              <a:t>, </a:t>
            </a:r>
            <a:r>
              <a:rPr lang="es-PE" dirty="0" err="1" smtClean="0"/>
              <a:t>seasons</a:t>
            </a:r>
            <a:r>
              <a:rPr lang="es-PE" dirty="0" smtClean="0"/>
              <a:t> of </a:t>
            </a:r>
            <a:r>
              <a:rPr lang="es-PE" dirty="0" err="1" smtClean="0"/>
              <a:t>spring</a:t>
            </a:r>
            <a:r>
              <a:rPr lang="es-PE" dirty="0" smtClean="0"/>
              <a:t> and </a:t>
            </a:r>
            <a:r>
              <a:rPr lang="es-PE" dirty="0" err="1" smtClean="0"/>
              <a:t>wither</a:t>
            </a:r>
            <a:r>
              <a:rPr lang="es-PE" dirty="0" smtClean="0"/>
              <a:t> </a:t>
            </a:r>
            <a:r>
              <a:rPr lang="es-PE" dirty="0" err="1" smtClean="0"/>
              <a:t>would</a:t>
            </a:r>
            <a:r>
              <a:rPr lang="es-PE" dirty="0" smtClean="0"/>
              <a:t> </a:t>
            </a:r>
            <a:r>
              <a:rPr lang="es-PE" dirty="0" err="1" smtClean="0"/>
              <a:t>came</a:t>
            </a:r>
            <a:r>
              <a:rPr lang="es-PE" dirty="0" smtClean="0"/>
              <a:t> to be.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658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1" y="759987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71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3" y="489385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16" y="489385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9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0" y="793029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6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00" y="660197"/>
            <a:ext cx="5537605" cy="55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" y="462810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2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8" y="206189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0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8" y="432894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92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3" y="452070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8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4" y="404481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959777" cy="5306518"/>
          </a:xfrm>
        </p:spPr>
      </p:pic>
      <p:sp>
        <p:nvSpPr>
          <p:cNvPr id="5" name="CuadroTexto 4"/>
          <p:cNvSpPr txBox="1"/>
          <p:nvPr/>
        </p:nvSpPr>
        <p:spPr>
          <a:xfrm>
            <a:off x="8438606" y="470263"/>
            <a:ext cx="28607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Tharnir </a:t>
            </a:r>
            <a:r>
              <a:rPr lang="es-PE" dirty="0" err="1" smtClean="0"/>
              <a:t>was</a:t>
            </a:r>
            <a:r>
              <a:rPr lang="es-PE" dirty="0" smtClean="0"/>
              <a:t> a </a:t>
            </a:r>
            <a:r>
              <a:rPr lang="es-PE" dirty="0" err="1" smtClean="0"/>
              <a:t>great</a:t>
            </a:r>
            <a:r>
              <a:rPr lang="es-PE" dirty="0" smtClean="0"/>
              <a:t> </a:t>
            </a:r>
            <a:r>
              <a:rPr lang="es-PE" dirty="0" err="1" smtClean="0"/>
              <a:t>land</a:t>
            </a:r>
            <a:r>
              <a:rPr lang="es-PE" dirty="0" smtClean="0"/>
              <a:t>, and no </a:t>
            </a:r>
            <a:r>
              <a:rPr lang="es-PE" dirty="0" err="1" smtClean="0"/>
              <a:t>map</a:t>
            </a:r>
            <a:r>
              <a:rPr lang="es-PE" dirty="0" smtClean="0"/>
              <a:t> </a:t>
            </a:r>
            <a:r>
              <a:rPr lang="es-PE" dirty="0" err="1" smtClean="0"/>
              <a:t>could</a:t>
            </a:r>
            <a:r>
              <a:rPr lang="es-PE" dirty="0" smtClean="0"/>
              <a:t> </a:t>
            </a:r>
            <a:r>
              <a:rPr lang="es-PE" dirty="0" err="1" smtClean="0"/>
              <a:t>hold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entire</a:t>
            </a:r>
            <a:r>
              <a:rPr lang="es-PE" dirty="0" smtClean="0"/>
              <a:t> </a:t>
            </a:r>
            <a:r>
              <a:rPr lang="es-PE" dirty="0" err="1" smtClean="0"/>
              <a:t>terrain</a:t>
            </a:r>
            <a:r>
              <a:rPr lang="es-PE" dirty="0" smtClean="0"/>
              <a:t>, </a:t>
            </a:r>
            <a:r>
              <a:rPr lang="es-PE" dirty="0" err="1" smtClean="0"/>
              <a:t>for</a:t>
            </a:r>
            <a:r>
              <a:rPr lang="es-PE" dirty="0" smtClean="0"/>
              <a:t> </a:t>
            </a:r>
            <a:r>
              <a:rPr lang="es-PE" dirty="0" err="1" smtClean="0"/>
              <a:t>its</a:t>
            </a:r>
            <a:r>
              <a:rPr lang="es-PE" dirty="0" smtClean="0"/>
              <a:t> material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same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dreams</a:t>
            </a:r>
            <a:r>
              <a:rPr lang="es-PE" dirty="0" smtClean="0"/>
              <a:t>, </a:t>
            </a:r>
            <a:r>
              <a:rPr lang="es-PE" dirty="0" err="1" smtClean="0"/>
              <a:t>therefore</a:t>
            </a:r>
            <a:r>
              <a:rPr lang="es-PE" dirty="0" smtClean="0"/>
              <a:t> </a:t>
            </a:r>
            <a:r>
              <a:rPr lang="es-PE" dirty="0" err="1" smtClean="0"/>
              <a:t>being</a:t>
            </a:r>
            <a:r>
              <a:rPr lang="es-PE" dirty="0" smtClean="0"/>
              <a:t> </a:t>
            </a:r>
            <a:r>
              <a:rPr lang="es-PE" dirty="0" err="1" smtClean="0"/>
              <a:t>eternally</a:t>
            </a:r>
            <a:r>
              <a:rPr lang="es-PE" dirty="0" smtClean="0"/>
              <a:t> </a:t>
            </a:r>
            <a:r>
              <a:rPr lang="es-PE" dirty="0" err="1" smtClean="0"/>
              <a:t>created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almost</a:t>
            </a:r>
            <a:r>
              <a:rPr lang="es-PE" dirty="0" smtClean="0"/>
              <a:t> no </a:t>
            </a:r>
            <a:r>
              <a:rPr lang="es-PE" dirty="0" err="1" smtClean="0"/>
              <a:t>limits</a:t>
            </a:r>
            <a:r>
              <a:rPr lang="es-PE" dirty="0" smtClean="0"/>
              <a:t> to </a:t>
            </a:r>
            <a:r>
              <a:rPr lang="es-PE" dirty="0" err="1" smtClean="0"/>
              <a:t>its</a:t>
            </a:r>
            <a:r>
              <a:rPr lang="es-PE" dirty="0" smtClean="0"/>
              <a:t> </a:t>
            </a:r>
            <a:r>
              <a:rPr lang="es-PE" dirty="0" err="1" smtClean="0"/>
              <a:t>expansion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Great </a:t>
            </a:r>
            <a:r>
              <a:rPr lang="es-PE" dirty="0" err="1" smtClean="0"/>
              <a:t>Peaks</a:t>
            </a:r>
            <a:r>
              <a:rPr lang="es-PE" dirty="0" smtClean="0"/>
              <a:t> and </a:t>
            </a:r>
            <a:r>
              <a:rPr lang="es-PE" dirty="0" err="1" smtClean="0"/>
              <a:t>high</a:t>
            </a:r>
            <a:r>
              <a:rPr lang="es-PE" dirty="0" smtClean="0"/>
              <a:t> </a:t>
            </a:r>
            <a:r>
              <a:rPr lang="es-PE" dirty="0" err="1" smtClean="0"/>
              <a:t>mountains</a:t>
            </a:r>
            <a:r>
              <a:rPr lang="es-PE" dirty="0" smtClean="0"/>
              <a:t> </a:t>
            </a:r>
            <a:r>
              <a:rPr lang="es-PE" dirty="0" err="1" smtClean="0"/>
              <a:t>were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place </a:t>
            </a:r>
            <a:r>
              <a:rPr lang="es-PE" dirty="0" err="1" smtClean="0"/>
              <a:t>where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people</a:t>
            </a:r>
            <a:r>
              <a:rPr lang="es-PE" dirty="0" smtClean="0"/>
              <a:t> </a:t>
            </a:r>
            <a:r>
              <a:rPr lang="es-PE" dirty="0" err="1" smtClean="0"/>
              <a:t>choose</a:t>
            </a:r>
            <a:r>
              <a:rPr lang="es-PE" dirty="0" smtClean="0"/>
              <a:t> to </a:t>
            </a:r>
            <a:r>
              <a:rPr lang="es-PE" dirty="0" err="1" smtClean="0"/>
              <a:t>inhabit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Lowerlands</a:t>
            </a:r>
            <a:r>
              <a:rPr lang="es-PE" dirty="0" smtClean="0"/>
              <a:t> </a:t>
            </a:r>
            <a:r>
              <a:rPr lang="es-PE" dirty="0" err="1" smtClean="0"/>
              <a:t>had</a:t>
            </a:r>
            <a:r>
              <a:rPr lang="es-PE" dirty="0" smtClean="0"/>
              <a:t> </a:t>
            </a:r>
            <a:r>
              <a:rPr lang="es-PE" dirty="0" err="1" smtClean="0"/>
              <a:t>many</a:t>
            </a:r>
            <a:r>
              <a:rPr lang="es-PE" dirty="0" smtClean="0"/>
              <a:t> </a:t>
            </a:r>
            <a:r>
              <a:rPr lang="es-PE" dirty="0" err="1" smtClean="0"/>
              <a:t>kind</a:t>
            </a:r>
            <a:r>
              <a:rPr lang="es-PE" dirty="0" smtClean="0"/>
              <a:t> of </a:t>
            </a:r>
            <a:r>
              <a:rPr lang="es-PE" dirty="0" err="1" smtClean="0"/>
              <a:t>life</a:t>
            </a:r>
            <a:r>
              <a:rPr lang="es-PE" dirty="0" smtClean="0"/>
              <a:t>,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hunt</a:t>
            </a:r>
            <a:r>
              <a:rPr lang="es-PE" dirty="0" smtClean="0"/>
              <a:t>,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was</a:t>
            </a:r>
            <a:r>
              <a:rPr lang="es-PE" dirty="0" smtClean="0"/>
              <a:t> </a:t>
            </a:r>
            <a:r>
              <a:rPr lang="es-PE" dirty="0" err="1" smtClean="0"/>
              <a:t>herd</a:t>
            </a:r>
            <a:r>
              <a:rPr lang="es-PE" dirty="0" smtClean="0"/>
              <a:t>, and </a:t>
            </a:r>
            <a:r>
              <a:rPr lang="es-PE" dirty="0" err="1" smtClean="0"/>
              <a:t>even</a:t>
            </a:r>
            <a:r>
              <a:rPr lang="es-PE" dirty="0" smtClean="0"/>
              <a:t> </a:t>
            </a:r>
            <a:r>
              <a:rPr lang="es-PE" dirty="0" err="1" smtClean="0"/>
              <a:t>some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predate</a:t>
            </a:r>
            <a:r>
              <a:rPr lang="es-PE" dirty="0" smtClean="0"/>
              <a:t> </a:t>
            </a:r>
            <a:r>
              <a:rPr lang="es-PE" dirty="0" err="1" smtClean="0"/>
              <a:t>weak</a:t>
            </a:r>
            <a:r>
              <a:rPr lang="es-PE" dirty="0" smtClean="0"/>
              <a:t> </a:t>
            </a:r>
            <a:r>
              <a:rPr lang="es-PE" dirty="0" err="1" smtClean="0"/>
              <a:t>or</a:t>
            </a:r>
            <a:r>
              <a:rPr lang="es-PE" dirty="0" smtClean="0"/>
              <a:t> </a:t>
            </a:r>
            <a:r>
              <a:rPr lang="es-PE" dirty="0" err="1" smtClean="0"/>
              <a:t>fool</a:t>
            </a:r>
            <a:r>
              <a:rPr lang="es-PE" dirty="0" smtClean="0"/>
              <a:t> </a:t>
            </a:r>
            <a:r>
              <a:rPr lang="es-PE" dirty="0" err="1" smtClean="0"/>
              <a:t>villagers</a:t>
            </a:r>
            <a:r>
              <a:rPr lang="es-PE" dirty="0" smtClean="0"/>
              <a:t> of </a:t>
            </a:r>
            <a:r>
              <a:rPr lang="es-PE" dirty="0" err="1" smtClean="0"/>
              <a:t>the</a:t>
            </a:r>
            <a:r>
              <a:rPr lang="es-PE" dirty="0" smtClean="0"/>
              <a:t> free </a:t>
            </a:r>
            <a:r>
              <a:rPr lang="es-PE" dirty="0" err="1" smtClean="0"/>
              <a:t>towns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477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" y="341814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9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" y="417454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9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0" y="289112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77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" y="417454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7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2" y="332757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58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" y="289112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6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4" y="332757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97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5" y="36755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8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3" y="386662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3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0" y="23992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65495" cy="6865495"/>
          </a:xfrm>
        </p:spPr>
      </p:pic>
      <p:sp>
        <p:nvSpPr>
          <p:cNvPr id="5" name="CuadroTexto 4"/>
          <p:cNvSpPr txBox="1"/>
          <p:nvPr/>
        </p:nvSpPr>
        <p:spPr>
          <a:xfrm>
            <a:off x="7511143" y="1685109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 a </a:t>
            </a:r>
            <a:r>
              <a:rPr lang="es-PE" dirty="0" err="1" smtClean="0"/>
              <a:t>lost</a:t>
            </a:r>
            <a:r>
              <a:rPr lang="es-PE" dirty="0" smtClean="0"/>
              <a:t> </a:t>
            </a:r>
            <a:r>
              <a:rPr lang="es-PE" dirty="0" err="1" smtClean="0"/>
              <a:t>ground</a:t>
            </a:r>
            <a:r>
              <a:rPr lang="es-PE" dirty="0" smtClean="0"/>
              <a:t> of extreme </a:t>
            </a:r>
            <a:r>
              <a:rPr lang="es-PE" dirty="0" err="1" smtClean="0"/>
              <a:t>altitude</a:t>
            </a:r>
            <a:r>
              <a:rPr lang="es-PE" dirty="0" smtClean="0"/>
              <a:t>, </a:t>
            </a:r>
            <a:r>
              <a:rPr lang="es-PE" dirty="0" err="1" smtClean="0"/>
              <a:t>it</a:t>
            </a:r>
            <a:r>
              <a:rPr lang="es-PE" dirty="0" smtClean="0"/>
              <a:t> resides </a:t>
            </a:r>
            <a:r>
              <a:rPr lang="es-PE" dirty="0" err="1" smtClean="0"/>
              <a:t>an</a:t>
            </a:r>
            <a:r>
              <a:rPr lang="es-PE" dirty="0" smtClean="0"/>
              <a:t> </a:t>
            </a:r>
            <a:r>
              <a:rPr lang="es-PE" dirty="0" err="1" smtClean="0"/>
              <a:t>old</a:t>
            </a:r>
            <a:r>
              <a:rPr lang="es-PE" dirty="0" smtClean="0"/>
              <a:t> </a:t>
            </a:r>
            <a:r>
              <a:rPr lang="es-PE" dirty="0" err="1" smtClean="0"/>
              <a:t>stone</a:t>
            </a:r>
            <a:r>
              <a:rPr lang="es-PE" dirty="0" smtClean="0"/>
              <a:t> </a:t>
            </a:r>
            <a:r>
              <a:rPr lang="es-PE" dirty="0" err="1" smtClean="0"/>
              <a:t>doorway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descends</a:t>
            </a:r>
            <a:r>
              <a:rPr lang="es-PE" dirty="0" smtClean="0"/>
              <a:t> </a:t>
            </a:r>
            <a:r>
              <a:rPr lang="es-PE" dirty="0" err="1" smtClean="0"/>
              <a:t>very</a:t>
            </a:r>
            <a:r>
              <a:rPr lang="es-PE" dirty="0" smtClean="0"/>
              <a:t> </a:t>
            </a:r>
            <a:r>
              <a:rPr lang="es-PE" dirty="0" err="1" smtClean="0"/>
              <a:t>deeply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said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it</a:t>
            </a:r>
            <a:r>
              <a:rPr lang="es-PE" dirty="0" smtClean="0"/>
              <a:t> can be accesible </a:t>
            </a:r>
            <a:r>
              <a:rPr lang="es-PE" dirty="0" err="1" smtClean="0"/>
              <a:t>only</a:t>
            </a:r>
            <a:r>
              <a:rPr lang="es-PE" dirty="0" smtClean="0"/>
              <a:t> </a:t>
            </a:r>
            <a:r>
              <a:rPr lang="es-PE" dirty="0" err="1" smtClean="0"/>
              <a:t>by</a:t>
            </a:r>
            <a:r>
              <a:rPr lang="es-PE" dirty="0" smtClean="0"/>
              <a:t> </a:t>
            </a:r>
            <a:r>
              <a:rPr lang="es-PE" dirty="0" err="1" smtClean="0"/>
              <a:t>dreams</a:t>
            </a:r>
            <a:r>
              <a:rPr lang="es-PE" dirty="0" smtClean="0"/>
              <a:t> </a:t>
            </a:r>
            <a:r>
              <a:rPr lang="es-PE" dirty="0" err="1" smtClean="0"/>
              <a:t>while</a:t>
            </a:r>
            <a:r>
              <a:rPr lang="es-PE" dirty="0" smtClean="0"/>
              <a:t> </a:t>
            </a:r>
            <a:r>
              <a:rPr lang="es-PE" dirty="0" err="1" smtClean="0"/>
              <a:t>one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already</a:t>
            </a:r>
            <a:r>
              <a:rPr lang="es-PE" dirty="0" smtClean="0"/>
              <a:t> </a:t>
            </a:r>
            <a:r>
              <a:rPr lang="es-PE" dirty="0" err="1" smtClean="0"/>
              <a:t>dreaming</a:t>
            </a:r>
            <a:r>
              <a:rPr lang="es-PE" dirty="0" smtClean="0"/>
              <a:t>, and </a:t>
            </a:r>
            <a:r>
              <a:rPr lang="es-PE" dirty="0" err="1" smtClean="0"/>
              <a:t>only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way</a:t>
            </a:r>
            <a:r>
              <a:rPr lang="es-PE" dirty="0" smtClean="0"/>
              <a:t>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possible</a:t>
            </a:r>
            <a:r>
              <a:rPr lang="es-PE" dirty="0" smtClean="0"/>
              <a:t> to </a:t>
            </a:r>
            <a:r>
              <a:rPr lang="es-PE" dirty="0" err="1" smtClean="0"/>
              <a:t>submerge</a:t>
            </a:r>
            <a:r>
              <a:rPr lang="es-PE" dirty="0" smtClean="0"/>
              <a:t> in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long</a:t>
            </a:r>
            <a:r>
              <a:rPr lang="es-PE" dirty="0" smtClean="0"/>
              <a:t> </a:t>
            </a:r>
            <a:r>
              <a:rPr lang="es-PE" dirty="0" err="1" smtClean="0"/>
              <a:t>stairs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lead to </a:t>
            </a:r>
            <a:r>
              <a:rPr lang="es-PE" dirty="0" err="1" smtClean="0"/>
              <a:t>the</a:t>
            </a:r>
            <a:r>
              <a:rPr lang="es-PE" dirty="0" smtClean="0"/>
              <a:t> capital of </a:t>
            </a:r>
            <a:r>
              <a:rPr lang="es-PE" dirty="0" err="1" smtClean="0"/>
              <a:t>the</a:t>
            </a:r>
            <a:r>
              <a:rPr lang="es-PE" dirty="0" smtClean="0"/>
              <a:t> free folk.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544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0" y="369731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2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" y="342785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7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" y="329507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30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4" y="313765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91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6" y="394448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75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" y="327981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9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3" y="367554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07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32721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0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9" y="19721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1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97213"/>
            <a:ext cx="6109446" cy="61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6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1003</Words>
  <Application>Microsoft Office PowerPoint</Application>
  <PresentationFormat>Panorámica</PresentationFormat>
  <Paragraphs>56</Paragraphs>
  <Slides>109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Calibri Light</vt:lpstr>
      <vt:lpstr>Tema de Office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16</cp:revision>
  <dcterms:created xsi:type="dcterms:W3CDTF">2022-10-04T21:41:40Z</dcterms:created>
  <dcterms:modified xsi:type="dcterms:W3CDTF">2022-10-07T08:45:30Z</dcterms:modified>
</cp:coreProperties>
</file>